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23"/>
  </p:notesMasterIdLst>
  <p:handoutMasterIdLst>
    <p:handoutMasterId r:id="rId24"/>
  </p:handoutMasterIdLst>
  <p:sldIdLst>
    <p:sldId id="410" r:id="rId5"/>
    <p:sldId id="383" r:id="rId6"/>
    <p:sldId id="391" r:id="rId7"/>
    <p:sldId id="397" r:id="rId8"/>
    <p:sldId id="419" r:id="rId9"/>
    <p:sldId id="420" r:id="rId10"/>
    <p:sldId id="421" r:id="rId11"/>
    <p:sldId id="408" r:id="rId12"/>
    <p:sldId id="412" r:id="rId13"/>
    <p:sldId id="429" r:id="rId14"/>
    <p:sldId id="413" r:id="rId15"/>
    <p:sldId id="425" r:id="rId16"/>
    <p:sldId id="426" r:id="rId17"/>
    <p:sldId id="427" r:id="rId18"/>
    <p:sldId id="414" r:id="rId19"/>
    <p:sldId id="428" r:id="rId20"/>
    <p:sldId id="407" r:id="rId21"/>
    <p:sldId id="398" r:id="rId22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e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BD130A-997A-9ED2-270E-A5AA4CCDA5E1}" v="176" dt="2026-03-09T07:13:47.704"/>
    <p1510:client id="{A77341D7-000C-4D7E-57F0-21C92902413C}" v="131" dt="2026-03-08T10:51:42.250"/>
    <p1510:client id="{FC20CAC6-E6F5-AB74-6624-2705EA05A235}" v="21" dt="2026-03-08T10:33:03.285"/>
  </p1510:revLst>
</p1510:revInfo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27" autoAdjust="0"/>
  </p:normalViewPr>
  <p:slideViewPr>
    <p:cSldViewPr snapToGrid="0">
      <p:cViewPr varScale="1">
        <p:scale>
          <a:sx n="63" d="100"/>
          <a:sy n="63" d="100"/>
        </p:scale>
        <p:origin x="76" y="2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395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2DF7EB-F9DB-470E-9C85-2476B03DE8E3}" type="doc">
      <dgm:prSet loTypeId="urn:microsoft.com/office/officeart/2005/8/layout/StepDownProcess" loCatId="process" qsTypeId="urn:microsoft.com/office/officeart/2005/8/quickstyle/3d3" qsCatId="3D" csTypeId="urn:microsoft.com/office/officeart/2005/8/colors/accent3_2" csCatId="accent3" phldr="1"/>
      <dgm:spPr/>
      <dgm:t>
        <a:bodyPr/>
        <a:lstStyle/>
        <a:p>
          <a:endParaRPr lang="it-IT"/>
        </a:p>
      </dgm:t>
    </dgm:pt>
    <dgm:pt modelId="{76D2641E-7F2F-4597-9A16-60CEA1F60A47}">
      <dgm:prSet phldrT="[Testo]" phldr="0"/>
      <dgm:spPr/>
      <dgm:t>
        <a:bodyPr/>
        <a:lstStyle/>
        <a:p>
          <a:r>
            <a:rPr lang="it-IT" dirty="0"/>
            <a:t>Definizione matrice progettuale</a:t>
          </a:r>
        </a:p>
      </dgm:t>
    </dgm:pt>
    <dgm:pt modelId="{0610E408-66B2-4ED1-96EC-F2CD6578ABA9}" type="parTrans" cxnId="{4EAEB10C-0C9A-4970-9A85-6C4114D5825A}">
      <dgm:prSet/>
      <dgm:spPr/>
      <dgm:t>
        <a:bodyPr/>
        <a:lstStyle/>
        <a:p>
          <a:endParaRPr lang="it-IT"/>
        </a:p>
      </dgm:t>
    </dgm:pt>
    <dgm:pt modelId="{5F530374-6692-4366-BB30-CE80EAE6174A}" type="sibTrans" cxnId="{4EAEB10C-0C9A-4970-9A85-6C4114D5825A}">
      <dgm:prSet/>
      <dgm:spPr/>
      <dgm:t>
        <a:bodyPr/>
        <a:lstStyle/>
        <a:p>
          <a:endParaRPr lang="it-IT"/>
        </a:p>
      </dgm:t>
    </dgm:pt>
    <dgm:pt modelId="{C8BFDC47-8249-4260-B9CB-8DA66FC00176}">
      <dgm:prSet phldrT="[Testo]" phldr="0" custT="1"/>
      <dgm:spPr/>
      <dgm:t>
        <a:bodyPr/>
        <a:lstStyle/>
        <a:p>
          <a:pPr>
            <a:buNone/>
          </a:pPr>
          <a:r>
            <a:rPr lang="it-IT" sz="4000" b="1" dirty="0">
              <a:solidFill>
                <a:schemeClr val="bg1"/>
              </a:solidFill>
            </a:rPr>
            <a:t> 1</a:t>
          </a:r>
        </a:p>
      </dgm:t>
    </dgm:pt>
    <dgm:pt modelId="{78B6FDFE-B7AF-48C6-8BF4-C95128AF3865}" type="parTrans" cxnId="{7DAA1BE3-209A-47A1-9280-2046CF5B96B3}">
      <dgm:prSet/>
      <dgm:spPr/>
      <dgm:t>
        <a:bodyPr/>
        <a:lstStyle/>
        <a:p>
          <a:endParaRPr lang="it-IT"/>
        </a:p>
      </dgm:t>
    </dgm:pt>
    <dgm:pt modelId="{49AF0DC9-15AA-493A-88FA-2EF20233EC3E}" type="sibTrans" cxnId="{7DAA1BE3-209A-47A1-9280-2046CF5B96B3}">
      <dgm:prSet/>
      <dgm:spPr/>
      <dgm:t>
        <a:bodyPr/>
        <a:lstStyle/>
        <a:p>
          <a:endParaRPr lang="it-IT"/>
        </a:p>
      </dgm:t>
    </dgm:pt>
    <dgm:pt modelId="{706D92B1-CC5C-41C4-B420-709673FA2F8C}">
      <dgm:prSet phldrT="[Testo]" phldr="0"/>
      <dgm:spPr/>
      <dgm:t>
        <a:bodyPr/>
        <a:lstStyle/>
        <a:p>
          <a:r>
            <a:rPr lang="it-IT" dirty="0"/>
            <a:t>Individuazione partners</a:t>
          </a:r>
        </a:p>
      </dgm:t>
    </dgm:pt>
    <dgm:pt modelId="{478DDABF-CE49-4AE7-9372-7335BF2AE8DE}" type="parTrans" cxnId="{674115EE-1900-4C5B-801B-0AFB73C6602A}">
      <dgm:prSet/>
      <dgm:spPr/>
      <dgm:t>
        <a:bodyPr/>
        <a:lstStyle/>
        <a:p>
          <a:endParaRPr lang="it-IT"/>
        </a:p>
      </dgm:t>
    </dgm:pt>
    <dgm:pt modelId="{C04E009D-5EF6-432D-93B8-42C195061ABD}" type="sibTrans" cxnId="{674115EE-1900-4C5B-801B-0AFB73C6602A}">
      <dgm:prSet/>
      <dgm:spPr/>
      <dgm:t>
        <a:bodyPr/>
        <a:lstStyle/>
        <a:p>
          <a:endParaRPr lang="it-IT"/>
        </a:p>
      </dgm:t>
    </dgm:pt>
    <dgm:pt modelId="{9931A778-E51E-4EDC-8113-2C08D022293E}">
      <dgm:prSet phldrT="[Testo]" custT="1"/>
      <dgm:spPr/>
      <dgm:t>
        <a:bodyPr/>
        <a:lstStyle/>
        <a:p>
          <a:pPr>
            <a:buNone/>
          </a:pPr>
          <a:r>
            <a:rPr lang="it-IT" sz="4000" b="1" dirty="0">
              <a:solidFill>
                <a:schemeClr val="bg1"/>
              </a:solidFill>
            </a:rPr>
            <a:t> 2</a:t>
          </a:r>
          <a:endParaRPr lang="it-IT" sz="4000" dirty="0"/>
        </a:p>
      </dgm:t>
    </dgm:pt>
    <dgm:pt modelId="{DCB51676-913E-4712-9197-8F3F3AA31C06}" type="parTrans" cxnId="{12722A23-3AFC-43F2-92D3-C88C573F280B}">
      <dgm:prSet/>
      <dgm:spPr/>
      <dgm:t>
        <a:bodyPr/>
        <a:lstStyle/>
        <a:p>
          <a:endParaRPr lang="it-IT"/>
        </a:p>
      </dgm:t>
    </dgm:pt>
    <dgm:pt modelId="{8D128E3C-522A-405F-B1EF-7478A4A9CC52}" type="sibTrans" cxnId="{12722A23-3AFC-43F2-92D3-C88C573F280B}">
      <dgm:prSet/>
      <dgm:spPr/>
      <dgm:t>
        <a:bodyPr/>
        <a:lstStyle/>
        <a:p>
          <a:endParaRPr lang="it-IT"/>
        </a:p>
      </dgm:t>
    </dgm:pt>
    <dgm:pt modelId="{C7C43373-459B-495C-A96D-6A96F7BA1EB1}">
      <dgm:prSet phldrT="[Testo]" phldr="0"/>
      <dgm:spPr/>
      <dgm:t>
        <a:bodyPr/>
        <a:lstStyle/>
        <a:p>
          <a:r>
            <a:rPr lang="it-IT" dirty="0"/>
            <a:t>Redazione e presentazione del progetto</a:t>
          </a:r>
        </a:p>
      </dgm:t>
    </dgm:pt>
    <dgm:pt modelId="{FB49F8D6-83B7-4B52-8128-6D43161EA5B0}" type="parTrans" cxnId="{C5CB6DDC-DD1F-4961-AB60-929B000C0FA4}">
      <dgm:prSet/>
      <dgm:spPr/>
      <dgm:t>
        <a:bodyPr/>
        <a:lstStyle/>
        <a:p>
          <a:endParaRPr lang="it-IT"/>
        </a:p>
      </dgm:t>
    </dgm:pt>
    <dgm:pt modelId="{0A3F82BF-1450-46E5-A6C6-229AD5F973E7}" type="sibTrans" cxnId="{C5CB6DDC-DD1F-4961-AB60-929B000C0FA4}">
      <dgm:prSet/>
      <dgm:spPr/>
      <dgm:t>
        <a:bodyPr/>
        <a:lstStyle/>
        <a:p>
          <a:endParaRPr lang="it-IT"/>
        </a:p>
      </dgm:t>
    </dgm:pt>
    <dgm:pt modelId="{AB894ECF-5AD0-42B1-B4BD-2CF4327C6C33}">
      <dgm:prSet phldrT="[Testo]" phldr="0" custT="1"/>
      <dgm:spPr/>
      <dgm:t>
        <a:bodyPr/>
        <a:lstStyle/>
        <a:p>
          <a:r>
            <a:rPr lang="it-IT" sz="1100" dirty="0"/>
            <a:t>Redazione </a:t>
          </a:r>
          <a:r>
            <a:rPr lang="it-IT" sz="4000" dirty="0"/>
            <a:t>e     </a:t>
          </a:r>
          <a:r>
            <a:rPr lang="it-IT" sz="4000" b="1" dirty="0">
              <a:solidFill>
                <a:schemeClr val="bg1"/>
              </a:solidFill>
            </a:rPr>
            <a:t>3</a:t>
          </a:r>
          <a:r>
            <a:rPr lang="it-IT" sz="4000" dirty="0"/>
            <a:t>rn</a:t>
          </a:r>
          <a:r>
            <a:rPr lang="it-IT" sz="1100" dirty="0"/>
            <a:t>tazione del progetto</a:t>
          </a:r>
        </a:p>
      </dgm:t>
    </dgm:pt>
    <dgm:pt modelId="{3BC87AB5-1CE8-410A-93D0-746DD09F1B6E}" type="parTrans" cxnId="{72911D05-9435-466C-A61F-A056AF424988}">
      <dgm:prSet/>
      <dgm:spPr/>
      <dgm:t>
        <a:bodyPr/>
        <a:lstStyle/>
        <a:p>
          <a:endParaRPr lang="it-IT"/>
        </a:p>
      </dgm:t>
    </dgm:pt>
    <dgm:pt modelId="{9B4DE777-150F-4508-9C3D-1733A1612BFE}" type="sibTrans" cxnId="{72911D05-9435-466C-A61F-A056AF424988}">
      <dgm:prSet/>
      <dgm:spPr/>
      <dgm:t>
        <a:bodyPr/>
        <a:lstStyle/>
        <a:p>
          <a:endParaRPr lang="it-IT"/>
        </a:p>
      </dgm:t>
    </dgm:pt>
    <dgm:pt modelId="{31A599E2-B3BF-4F17-AD28-22CB1466C52C}" type="pres">
      <dgm:prSet presAssocID="{DC2DF7EB-F9DB-470E-9C85-2476B03DE8E3}" presName="rootnode" presStyleCnt="0">
        <dgm:presLayoutVars>
          <dgm:chMax/>
          <dgm:chPref/>
          <dgm:dir/>
          <dgm:animLvl val="lvl"/>
        </dgm:presLayoutVars>
      </dgm:prSet>
      <dgm:spPr/>
    </dgm:pt>
    <dgm:pt modelId="{5F16F264-3FFB-4AD0-9199-06E569BC462C}" type="pres">
      <dgm:prSet presAssocID="{76D2641E-7F2F-4597-9A16-60CEA1F60A47}" presName="composite" presStyleCnt="0"/>
      <dgm:spPr/>
    </dgm:pt>
    <dgm:pt modelId="{CA48EE68-C128-4C02-8A04-71CA36A0F08B}" type="pres">
      <dgm:prSet presAssocID="{76D2641E-7F2F-4597-9A16-60CEA1F60A47}" presName="bentUpArrow1" presStyleLbl="alignImgPlace1" presStyleIdx="0" presStyleCnt="2"/>
      <dgm:spPr/>
    </dgm:pt>
    <dgm:pt modelId="{0E9CFB4B-F6E3-46B2-84E6-B8AE5FF28139}" type="pres">
      <dgm:prSet presAssocID="{76D2641E-7F2F-4597-9A16-60CEA1F60A47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E5CC60BD-538C-44B1-AB4A-42CD7FEE1CAD}" type="pres">
      <dgm:prSet presAssocID="{76D2641E-7F2F-4597-9A16-60CEA1F60A47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798FB6AD-696D-451F-9E34-82DBB51F0EC5}" type="pres">
      <dgm:prSet presAssocID="{5F530374-6692-4366-BB30-CE80EAE6174A}" presName="sibTrans" presStyleCnt="0"/>
      <dgm:spPr/>
    </dgm:pt>
    <dgm:pt modelId="{339D198F-7657-4493-AF3C-7ACC5D49EFF9}" type="pres">
      <dgm:prSet presAssocID="{706D92B1-CC5C-41C4-B420-709673FA2F8C}" presName="composite" presStyleCnt="0"/>
      <dgm:spPr/>
    </dgm:pt>
    <dgm:pt modelId="{7A3718D3-111E-4577-BD6B-9783FD655051}" type="pres">
      <dgm:prSet presAssocID="{706D92B1-CC5C-41C4-B420-709673FA2F8C}" presName="bentUpArrow1" presStyleLbl="alignImgPlace1" presStyleIdx="1" presStyleCnt="2"/>
      <dgm:spPr/>
    </dgm:pt>
    <dgm:pt modelId="{9DBA4B8A-B9C8-41DE-A2A3-6E07B0CEDF1D}" type="pres">
      <dgm:prSet presAssocID="{706D92B1-CC5C-41C4-B420-709673FA2F8C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AD96A572-7960-462B-918B-986FA9523CE9}" type="pres">
      <dgm:prSet presAssocID="{706D92B1-CC5C-41C4-B420-709673FA2F8C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969739A8-3018-4854-BC9E-3738FE8E60D5}" type="pres">
      <dgm:prSet presAssocID="{C04E009D-5EF6-432D-93B8-42C195061ABD}" presName="sibTrans" presStyleCnt="0"/>
      <dgm:spPr/>
    </dgm:pt>
    <dgm:pt modelId="{646E5DAE-0D3C-4BCC-B66E-959F322202EF}" type="pres">
      <dgm:prSet presAssocID="{C7C43373-459B-495C-A96D-6A96F7BA1EB1}" presName="composite" presStyleCnt="0"/>
      <dgm:spPr/>
    </dgm:pt>
    <dgm:pt modelId="{7E4D7DDF-82BE-4F6B-BB8D-224005B45049}" type="pres">
      <dgm:prSet presAssocID="{C7C43373-459B-495C-A96D-6A96F7BA1EB1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3C933E9D-98A9-4FDC-97AB-005690ECA0F0}" type="pres">
      <dgm:prSet presAssocID="{C7C43373-459B-495C-A96D-6A96F7BA1EB1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72911D05-9435-466C-A61F-A056AF424988}" srcId="{C7C43373-459B-495C-A96D-6A96F7BA1EB1}" destId="{AB894ECF-5AD0-42B1-B4BD-2CF4327C6C33}" srcOrd="0" destOrd="0" parTransId="{3BC87AB5-1CE8-410A-93D0-746DD09F1B6E}" sibTransId="{9B4DE777-150F-4508-9C3D-1733A1612BFE}"/>
    <dgm:cxn modelId="{4EAEB10C-0C9A-4970-9A85-6C4114D5825A}" srcId="{DC2DF7EB-F9DB-470E-9C85-2476B03DE8E3}" destId="{76D2641E-7F2F-4597-9A16-60CEA1F60A47}" srcOrd="0" destOrd="0" parTransId="{0610E408-66B2-4ED1-96EC-F2CD6578ABA9}" sibTransId="{5F530374-6692-4366-BB30-CE80EAE6174A}"/>
    <dgm:cxn modelId="{D5B53917-7CE4-49DC-8282-AFD477D19D32}" type="presOf" srcId="{C7C43373-459B-495C-A96D-6A96F7BA1EB1}" destId="{7E4D7DDF-82BE-4F6B-BB8D-224005B45049}" srcOrd="0" destOrd="0" presId="urn:microsoft.com/office/officeart/2005/8/layout/StepDownProcess"/>
    <dgm:cxn modelId="{12722A23-3AFC-43F2-92D3-C88C573F280B}" srcId="{706D92B1-CC5C-41C4-B420-709673FA2F8C}" destId="{9931A778-E51E-4EDC-8113-2C08D022293E}" srcOrd="0" destOrd="0" parTransId="{DCB51676-913E-4712-9197-8F3F3AA31C06}" sibTransId="{8D128E3C-522A-405F-B1EF-7478A4A9CC52}"/>
    <dgm:cxn modelId="{76B3BA61-F19B-4F04-8DF1-CD1C717F5C29}" type="presOf" srcId="{76D2641E-7F2F-4597-9A16-60CEA1F60A47}" destId="{0E9CFB4B-F6E3-46B2-84E6-B8AE5FF28139}" srcOrd="0" destOrd="0" presId="urn:microsoft.com/office/officeart/2005/8/layout/StepDownProcess"/>
    <dgm:cxn modelId="{FE20324F-6868-407C-8197-3DAC973A4F57}" type="presOf" srcId="{C8BFDC47-8249-4260-B9CB-8DA66FC00176}" destId="{E5CC60BD-538C-44B1-AB4A-42CD7FEE1CAD}" srcOrd="0" destOrd="0" presId="urn:microsoft.com/office/officeart/2005/8/layout/StepDownProcess"/>
    <dgm:cxn modelId="{76C2E68C-B0DF-4983-BDC1-84BE919D4911}" type="presOf" srcId="{AB894ECF-5AD0-42B1-B4BD-2CF4327C6C33}" destId="{3C933E9D-98A9-4FDC-97AB-005690ECA0F0}" srcOrd="0" destOrd="0" presId="urn:microsoft.com/office/officeart/2005/8/layout/StepDownProcess"/>
    <dgm:cxn modelId="{14F7699D-FA26-4601-AE4C-65034720A5EC}" type="presOf" srcId="{DC2DF7EB-F9DB-470E-9C85-2476B03DE8E3}" destId="{31A599E2-B3BF-4F17-AD28-22CB1466C52C}" srcOrd="0" destOrd="0" presId="urn:microsoft.com/office/officeart/2005/8/layout/StepDownProcess"/>
    <dgm:cxn modelId="{C5CB6DDC-DD1F-4961-AB60-929B000C0FA4}" srcId="{DC2DF7EB-F9DB-470E-9C85-2476B03DE8E3}" destId="{C7C43373-459B-495C-A96D-6A96F7BA1EB1}" srcOrd="2" destOrd="0" parTransId="{FB49F8D6-83B7-4B52-8128-6D43161EA5B0}" sibTransId="{0A3F82BF-1450-46E5-A6C6-229AD5F973E7}"/>
    <dgm:cxn modelId="{2C57AFDD-82CC-419C-81F6-4401B048F622}" type="presOf" srcId="{706D92B1-CC5C-41C4-B420-709673FA2F8C}" destId="{9DBA4B8A-B9C8-41DE-A2A3-6E07B0CEDF1D}" srcOrd="0" destOrd="0" presId="urn:microsoft.com/office/officeart/2005/8/layout/StepDownProcess"/>
    <dgm:cxn modelId="{7DAA1BE3-209A-47A1-9280-2046CF5B96B3}" srcId="{76D2641E-7F2F-4597-9A16-60CEA1F60A47}" destId="{C8BFDC47-8249-4260-B9CB-8DA66FC00176}" srcOrd="0" destOrd="0" parTransId="{78B6FDFE-B7AF-48C6-8BF4-C95128AF3865}" sibTransId="{49AF0DC9-15AA-493A-88FA-2EF20233EC3E}"/>
    <dgm:cxn modelId="{674115EE-1900-4C5B-801B-0AFB73C6602A}" srcId="{DC2DF7EB-F9DB-470E-9C85-2476B03DE8E3}" destId="{706D92B1-CC5C-41C4-B420-709673FA2F8C}" srcOrd="1" destOrd="0" parTransId="{478DDABF-CE49-4AE7-9372-7335BF2AE8DE}" sibTransId="{C04E009D-5EF6-432D-93B8-42C195061ABD}"/>
    <dgm:cxn modelId="{600EEDF4-C02E-4135-B8AD-BF22A22E05B2}" type="presOf" srcId="{9931A778-E51E-4EDC-8113-2C08D022293E}" destId="{AD96A572-7960-462B-918B-986FA9523CE9}" srcOrd="0" destOrd="0" presId="urn:microsoft.com/office/officeart/2005/8/layout/StepDownProcess"/>
    <dgm:cxn modelId="{2248D154-11C0-4A52-9F54-60EBCE70C1C1}" type="presParOf" srcId="{31A599E2-B3BF-4F17-AD28-22CB1466C52C}" destId="{5F16F264-3FFB-4AD0-9199-06E569BC462C}" srcOrd="0" destOrd="0" presId="urn:microsoft.com/office/officeart/2005/8/layout/StepDownProcess"/>
    <dgm:cxn modelId="{AE0751DF-56A0-4C92-B51C-6708F82C1714}" type="presParOf" srcId="{5F16F264-3FFB-4AD0-9199-06E569BC462C}" destId="{CA48EE68-C128-4C02-8A04-71CA36A0F08B}" srcOrd="0" destOrd="0" presId="urn:microsoft.com/office/officeart/2005/8/layout/StepDownProcess"/>
    <dgm:cxn modelId="{D016BADF-6304-4FBF-82CF-CC31A62ECA95}" type="presParOf" srcId="{5F16F264-3FFB-4AD0-9199-06E569BC462C}" destId="{0E9CFB4B-F6E3-46B2-84E6-B8AE5FF28139}" srcOrd="1" destOrd="0" presId="urn:microsoft.com/office/officeart/2005/8/layout/StepDownProcess"/>
    <dgm:cxn modelId="{1D5FB6C2-A759-4BDA-91E1-2E8DFF94C69F}" type="presParOf" srcId="{5F16F264-3FFB-4AD0-9199-06E569BC462C}" destId="{E5CC60BD-538C-44B1-AB4A-42CD7FEE1CAD}" srcOrd="2" destOrd="0" presId="urn:microsoft.com/office/officeart/2005/8/layout/StepDownProcess"/>
    <dgm:cxn modelId="{DFAF727D-47EE-43DB-9331-95B587327D37}" type="presParOf" srcId="{31A599E2-B3BF-4F17-AD28-22CB1466C52C}" destId="{798FB6AD-696D-451F-9E34-82DBB51F0EC5}" srcOrd="1" destOrd="0" presId="urn:microsoft.com/office/officeart/2005/8/layout/StepDownProcess"/>
    <dgm:cxn modelId="{2049FA93-EB6D-41AD-8157-FAE706AA02A7}" type="presParOf" srcId="{31A599E2-B3BF-4F17-AD28-22CB1466C52C}" destId="{339D198F-7657-4493-AF3C-7ACC5D49EFF9}" srcOrd="2" destOrd="0" presId="urn:microsoft.com/office/officeart/2005/8/layout/StepDownProcess"/>
    <dgm:cxn modelId="{1B5FEE83-EC97-4F07-8E3D-9E2B4AC253AB}" type="presParOf" srcId="{339D198F-7657-4493-AF3C-7ACC5D49EFF9}" destId="{7A3718D3-111E-4577-BD6B-9783FD655051}" srcOrd="0" destOrd="0" presId="urn:microsoft.com/office/officeart/2005/8/layout/StepDownProcess"/>
    <dgm:cxn modelId="{1BEAF121-2A7A-432A-82D3-2B01C65B373F}" type="presParOf" srcId="{339D198F-7657-4493-AF3C-7ACC5D49EFF9}" destId="{9DBA4B8A-B9C8-41DE-A2A3-6E07B0CEDF1D}" srcOrd="1" destOrd="0" presId="urn:microsoft.com/office/officeart/2005/8/layout/StepDownProcess"/>
    <dgm:cxn modelId="{5CF7AA07-95E2-4312-9641-7E0171B53411}" type="presParOf" srcId="{339D198F-7657-4493-AF3C-7ACC5D49EFF9}" destId="{AD96A572-7960-462B-918B-986FA9523CE9}" srcOrd="2" destOrd="0" presId="urn:microsoft.com/office/officeart/2005/8/layout/StepDownProcess"/>
    <dgm:cxn modelId="{C2A90BC8-F249-40BD-9C0D-360E3EC90F65}" type="presParOf" srcId="{31A599E2-B3BF-4F17-AD28-22CB1466C52C}" destId="{969739A8-3018-4854-BC9E-3738FE8E60D5}" srcOrd="3" destOrd="0" presId="urn:microsoft.com/office/officeart/2005/8/layout/StepDownProcess"/>
    <dgm:cxn modelId="{4EF2CB43-6B4D-4602-9C21-A22DA0CEA54E}" type="presParOf" srcId="{31A599E2-B3BF-4F17-AD28-22CB1466C52C}" destId="{646E5DAE-0D3C-4BCC-B66E-959F322202EF}" srcOrd="4" destOrd="0" presId="urn:microsoft.com/office/officeart/2005/8/layout/StepDownProcess"/>
    <dgm:cxn modelId="{0637D23D-4288-448E-8129-754EEE6F0832}" type="presParOf" srcId="{646E5DAE-0D3C-4BCC-B66E-959F322202EF}" destId="{7E4D7DDF-82BE-4F6B-BB8D-224005B45049}" srcOrd="0" destOrd="0" presId="urn:microsoft.com/office/officeart/2005/8/layout/StepDownProcess"/>
    <dgm:cxn modelId="{3505CFD6-A472-4D41-BCD5-2FABB996CD9D}" type="presParOf" srcId="{646E5DAE-0D3C-4BCC-B66E-959F322202EF}" destId="{3C933E9D-98A9-4FDC-97AB-005690ECA0F0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2DF7EB-F9DB-470E-9C85-2476B03DE8E3}" type="doc">
      <dgm:prSet loTypeId="urn:microsoft.com/office/officeart/2005/8/layout/StepDownProcess" loCatId="process" qsTypeId="urn:microsoft.com/office/officeart/2005/8/quickstyle/3d3" qsCatId="3D" csTypeId="urn:microsoft.com/office/officeart/2005/8/colors/accent3_2" csCatId="accent3" phldr="1"/>
      <dgm:spPr/>
      <dgm:t>
        <a:bodyPr/>
        <a:lstStyle/>
        <a:p>
          <a:endParaRPr lang="it-IT"/>
        </a:p>
      </dgm:t>
    </dgm:pt>
    <dgm:pt modelId="{76D2641E-7F2F-4597-9A16-60CEA1F60A47}">
      <dgm:prSet phldrT="[Testo]" phldr="0"/>
      <dgm:spPr/>
      <dgm:t>
        <a:bodyPr/>
        <a:lstStyle/>
        <a:p>
          <a:r>
            <a:rPr lang="it-IT" dirty="0"/>
            <a:t>Approvazione progetto</a:t>
          </a:r>
        </a:p>
      </dgm:t>
    </dgm:pt>
    <dgm:pt modelId="{0610E408-66B2-4ED1-96EC-F2CD6578ABA9}" type="parTrans" cxnId="{4EAEB10C-0C9A-4970-9A85-6C4114D5825A}">
      <dgm:prSet/>
      <dgm:spPr/>
      <dgm:t>
        <a:bodyPr/>
        <a:lstStyle/>
        <a:p>
          <a:endParaRPr lang="it-IT"/>
        </a:p>
      </dgm:t>
    </dgm:pt>
    <dgm:pt modelId="{5F530374-6692-4366-BB30-CE80EAE6174A}" type="sibTrans" cxnId="{4EAEB10C-0C9A-4970-9A85-6C4114D5825A}">
      <dgm:prSet/>
      <dgm:spPr/>
      <dgm:t>
        <a:bodyPr/>
        <a:lstStyle/>
        <a:p>
          <a:endParaRPr lang="it-IT"/>
        </a:p>
      </dgm:t>
    </dgm:pt>
    <dgm:pt modelId="{C8BFDC47-8249-4260-B9CB-8DA66FC00176}">
      <dgm:prSet phldrT="[Testo]" phldr="0" custT="1"/>
      <dgm:spPr/>
      <dgm:t>
        <a:bodyPr/>
        <a:lstStyle/>
        <a:p>
          <a:pPr>
            <a:buNone/>
          </a:pPr>
          <a:r>
            <a:rPr lang="it-IT" sz="4000" b="1" dirty="0">
              <a:solidFill>
                <a:schemeClr val="bg1"/>
              </a:solidFill>
            </a:rPr>
            <a:t> 4</a:t>
          </a:r>
        </a:p>
      </dgm:t>
    </dgm:pt>
    <dgm:pt modelId="{78B6FDFE-B7AF-48C6-8BF4-C95128AF3865}" type="parTrans" cxnId="{7DAA1BE3-209A-47A1-9280-2046CF5B96B3}">
      <dgm:prSet/>
      <dgm:spPr/>
      <dgm:t>
        <a:bodyPr/>
        <a:lstStyle/>
        <a:p>
          <a:endParaRPr lang="it-IT"/>
        </a:p>
      </dgm:t>
    </dgm:pt>
    <dgm:pt modelId="{49AF0DC9-15AA-493A-88FA-2EF20233EC3E}" type="sibTrans" cxnId="{7DAA1BE3-209A-47A1-9280-2046CF5B96B3}">
      <dgm:prSet/>
      <dgm:spPr/>
      <dgm:t>
        <a:bodyPr/>
        <a:lstStyle/>
        <a:p>
          <a:endParaRPr lang="it-IT"/>
        </a:p>
      </dgm:t>
    </dgm:pt>
    <dgm:pt modelId="{706D92B1-CC5C-41C4-B420-709673FA2F8C}">
      <dgm:prSet phldrT="[Testo]" phldr="0"/>
      <dgm:spPr/>
      <dgm:t>
        <a:bodyPr/>
        <a:lstStyle/>
        <a:p>
          <a:r>
            <a:rPr lang="it-IT" dirty="0"/>
            <a:t>Erogazione formazione</a:t>
          </a:r>
        </a:p>
      </dgm:t>
    </dgm:pt>
    <dgm:pt modelId="{478DDABF-CE49-4AE7-9372-7335BF2AE8DE}" type="parTrans" cxnId="{674115EE-1900-4C5B-801B-0AFB73C6602A}">
      <dgm:prSet/>
      <dgm:spPr/>
      <dgm:t>
        <a:bodyPr/>
        <a:lstStyle/>
        <a:p>
          <a:endParaRPr lang="it-IT"/>
        </a:p>
      </dgm:t>
    </dgm:pt>
    <dgm:pt modelId="{C04E009D-5EF6-432D-93B8-42C195061ABD}" type="sibTrans" cxnId="{674115EE-1900-4C5B-801B-0AFB73C6602A}">
      <dgm:prSet/>
      <dgm:spPr/>
      <dgm:t>
        <a:bodyPr/>
        <a:lstStyle/>
        <a:p>
          <a:endParaRPr lang="it-IT"/>
        </a:p>
      </dgm:t>
    </dgm:pt>
    <dgm:pt modelId="{9931A778-E51E-4EDC-8113-2C08D022293E}">
      <dgm:prSet phldrT="[Testo]" custT="1"/>
      <dgm:spPr/>
      <dgm:t>
        <a:bodyPr/>
        <a:lstStyle/>
        <a:p>
          <a:pPr>
            <a:buNone/>
          </a:pPr>
          <a:r>
            <a:rPr lang="it-IT" sz="4000" b="1" dirty="0">
              <a:solidFill>
                <a:schemeClr val="bg1"/>
              </a:solidFill>
            </a:rPr>
            <a:t> 5</a:t>
          </a:r>
          <a:endParaRPr lang="it-IT" sz="4000" dirty="0"/>
        </a:p>
      </dgm:t>
    </dgm:pt>
    <dgm:pt modelId="{DCB51676-913E-4712-9197-8F3F3AA31C06}" type="parTrans" cxnId="{12722A23-3AFC-43F2-92D3-C88C573F280B}">
      <dgm:prSet/>
      <dgm:spPr/>
      <dgm:t>
        <a:bodyPr/>
        <a:lstStyle/>
        <a:p>
          <a:endParaRPr lang="it-IT"/>
        </a:p>
      </dgm:t>
    </dgm:pt>
    <dgm:pt modelId="{8D128E3C-522A-405F-B1EF-7478A4A9CC52}" type="sibTrans" cxnId="{12722A23-3AFC-43F2-92D3-C88C573F280B}">
      <dgm:prSet/>
      <dgm:spPr/>
      <dgm:t>
        <a:bodyPr/>
        <a:lstStyle/>
        <a:p>
          <a:endParaRPr lang="it-IT"/>
        </a:p>
      </dgm:t>
    </dgm:pt>
    <dgm:pt modelId="{C7C43373-459B-495C-A96D-6A96F7BA1EB1}">
      <dgm:prSet phldrT="[Testo]" phldr="0"/>
      <dgm:spPr/>
      <dgm:t>
        <a:bodyPr/>
        <a:lstStyle/>
        <a:p>
          <a:r>
            <a:rPr lang="it-IT" dirty="0"/>
            <a:t>Pratiche per nulla osta</a:t>
          </a:r>
        </a:p>
      </dgm:t>
    </dgm:pt>
    <dgm:pt modelId="{FB49F8D6-83B7-4B52-8128-6D43161EA5B0}" type="parTrans" cxnId="{C5CB6DDC-DD1F-4961-AB60-929B000C0FA4}">
      <dgm:prSet/>
      <dgm:spPr/>
      <dgm:t>
        <a:bodyPr/>
        <a:lstStyle/>
        <a:p>
          <a:endParaRPr lang="it-IT"/>
        </a:p>
      </dgm:t>
    </dgm:pt>
    <dgm:pt modelId="{0A3F82BF-1450-46E5-A6C6-229AD5F973E7}" type="sibTrans" cxnId="{C5CB6DDC-DD1F-4961-AB60-929B000C0FA4}">
      <dgm:prSet/>
      <dgm:spPr/>
      <dgm:t>
        <a:bodyPr/>
        <a:lstStyle/>
        <a:p>
          <a:endParaRPr lang="it-IT"/>
        </a:p>
      </dgm:t>
    </dgm:pt>
    <dgm:pt modelId="{AB894ECF-5AD0-42B1-B4BD-2CF4327C6C33}">
      <dgm:prSet phldrT="[Testo]" phldr="0" custT="1"/>
      <dgm:spPr/>
      <dgm:t>
        <a:bodyPr/>
        <a:lstStyle/>
        <a:p>
          <a:r>
            <a:rPr lang="it-IT" sz="1100" dirty="0"/>
            <a:t>Redazione </a:t>
          </a:r>
          <a:r>
            <a:rPr lang="it-IT" sz="4000" dirty="0"/>
            <a:t>e     </a:t>
          </a:r>
          <a:r>
            <a:rPr lang="it-IT" sz="4000" b="1" dirty="0">
              <a:solidFill>
                <a:schemeClr val="bg1"/>
              </a:solidFill>
            </a:rPr>
            <a:t>6</a:t>
          </a:r>
          <a:r>
            <a:rPr lang="it-IT" sz="4000" dirty="0"/>
            <a:t>rn</a:t>
          </a:r>
          <a:r>
            <a:rPr lang="it-IT" sz="1100" dirty="0"/>
            <a:t>tazione del progetto</a:t>
          </a:r>
        </a:p>
      </dgm:t>
    </dgm:pt>
    <dgm:pt modelId="{3BC87AB5-1CE8-410A-93D0-746DD09F1B6E}" type="parTrans" cxnId="{72911D05-9435-466C-A61F-A056AF424988}">
      <dgm:prSet/>
      <dgm:spPr/>
      <dgm:t>
        <a:bodyPr/>
        <a:lstStyle/>
        <a:p>
          <a:endParaRPr lang="it-IT"/>
        </a:p>
      </dgm:t>
    </dgm:pt>
    <dgm:pt modelId="{9B4DE777-150F-4508-9C3D-1733A1612BFE}" type="sibTrans" cxnId="{72911D05-9435-466C-A61F-A056AF424988}">
      <dgm:prSet/>
      <dgm:spPr/>
      <dgm:t>
        <a:bodyPr/>
        <a:lstStyle/>
        <a:p>
          <a:endParaRPr lang="it-IT"/>
        </a:p>
      </dgm:t>
    </dgm:pt>
    <dgm:pt modelId="{31A599E2-B3BF-4F17-AD28-22CB1466C52C}" type="pres">
      <dgm:prSet presAssocID="{DC2DF7EB-F9DB-470E-9C85-2476B03DE8E3}" presName="rootnode" presStyleCnt="0">
        <dgm:presLayoutVars>
          <dgm:chMax/>
          <dgm:chPref/>
          <dgm:dir/>
          <dgm:animLvl val="lvl"/>
        </dgm:presLayoutVars>
      </dgm:prSet>
      <dgm:spPr/>
    </dgm:pt>
    <dgm:pt modelId="{5F16F264-3FFB-4AD0-9199-06E569BC462C}" type="pres">
      <dgm:prSet presAssocID="{76D2641E-7F2F-4597-9A16-60CEA1F60A47}" presName="composite" presStyleCnt="0"/>
      <dgm:spPr/>
    </dgm:pt>
    <dgm:pt modelId="{CA48EE68-C128-4C02-8A04-71CA36A0F08B}" type="pres">
      <dgm:prSet presAssocID="{76D2641E-7F2F-4597-9A16-60CEA1F60A47}" presName="bentUpArrow1" presStyleLbl="alignImgPlace1" presStyleIdx="0" presStyleCnt="2"/>
      <dgm:spPr/>
    </dgm:pt>
    <dgm:pt modelId="{0E9CFB4B-F6E3-46B2-84E6-B8AE5FF28139}" type="pres">
      <dgm:prSet presAssocID="{76D2641E-7F2F-4597-9A16-60CEA1F60A47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E5CC60BD-538C-44B1-AB4A-42CD7FEE1CAD}" type="pres">
      <dgm:prSet presAssocID="{76D2641E-7F2F-4597-9A16-60CEA1F60A47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798FB6AD-696D-451F-9E34-82DBB51F0EC5}" type="pres">
      <dgm:prSet presAssocID="{5F530374-6692-4366-BB30-CE80EAE6174A}" presName="sibTrans" presStyleCnt="0"/>
      <dgm:spPr/>
    </dgm:pt>
    <dgm:pt modelId="{339D198F-7657-4493-AF3C-7ACC5D49EFF9}" type="pres">
      <dgm:prSet presAssocID="{706D92B1-CC5C-41C4-B420-709673FA2F8C}" presName="composite" presStyleCnt="0"/>
      <dgm:spPr/>
    </dgm:pt>
    <dgm:pt modelId="{7A3718D3-111E-4577-BD6B-9783FD655051}" type="pres">
      <dgm:prSet presAssocID="{706D92B1-CC5C-41C4-B420-709673FA2F8C}" presName="bentUpArrow1" presStyleLbl="alignImgPlace1" presStyleIdx="1" presStyleCnt="2"/>
      <dgm:spPr/>
    </dgm:pt>
    <dgm:pt modelId="{9DBA4B8A-B9C8-41DE-A2A3-6E07B0CEDF1D}" type="pres">
      <dgm:prSet presAssocID="{706D92B1-CC5C-41C4-B420-709673FA2F8C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AD96A572-7960-462B-918B-986FA9523CE9}" type="pres">
      <dgm:prSet presAssocID="{706D92B1-CC5C-41C4-B420-709673FA2F8C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969739A8-3018-4854-BC9E-3738FE8E60D5}" type="pres">
      <dgm:prSet presAssocID="{C04E009D-5EF6-432D-93B8-42C195061ABD}" presName="sibTrans" presStyleCnt="0"/>
      <dgm:spPr/>
    </dgm:pt>
    <dgm:pt modelId="{646E5DAE-0D3C-4BCC-B66E-959F322202EF}" type="pres">
      <dgm:prSet presAssocID="{C7C43373-459B-495C-A96D-6A96F7BA1EB1}" presName="composite" presStyleCnt="0"/>
      <dgm:spPr/>
    </dgm:pt>
    <dgm:pt modelId="{7E4D7DDF-82BE-4F6B-BB8D-224005B45049}" type="pres">
      <dgm:prSet presAssocID="{C7C43373-459B-495C-A96D-6A96F7BA1EB1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3C933E9D-98A9-4FDC-97AB-005690ECA0F0}" type="pres">
      <dgm:prSet presAssocID="{C7C43373-459B-495C-A96D-6A96F7BA1EB1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72911D05-9435-466C-A61F-A056AF424988}" srcId="{C7C43373-459B-495C-A96D-6A96F7BA1EB1}" destId="{AB894ECF-5AD0-42B1-B4BD-2CF4327C6C33}" srcOrd="0" destOrd="0" parTransId="{3BC87AB5-1CE8-410A-93D0-746DD09F1B6E}" sibTransId="{9B4DE777-150F-4508-9C3D-1733A1612BFE}"/>
    <dgm:cxn modelId="{4EAEB10C-0C9A-4970-9A85-6C4114D5825A}" srcId="{DC2DF7EB-F9DB-470E-9C85-2476B03DE8E3}" destId="{76D2641E-7F2F-4597-9A16-60CEA1F60A47}" srcOrd="0" destOrd="0" parTransId="{0610E408-66B2-4ED1-96EC-F2CD6578ABA9}" sibTransId="{5F530374-6692-4366-BB30-CE80EAE6174A}"/>
    <dgm:cxn modelId="{D5B53917-7CE4-49DC-8282-AFD477D19D32}" type="presOf" srcId="{C7C43373-459B-495C-A96D-6A96F7BA1EB1}" destId="{7E4D7DDF-82BE-4F6B-BB8D-224005B45049}" srcOrd="0" destOrd="0" presId="urn:microsoft.com/office/officeart/2005/8/layout/StepDownProcess"/>
    <dgm:cxn modelId="{12722A23-3AFC-43F2-92D3-C88C573F280B}" srcId="{706D92B1-CC5C-41C4-B420-709673FA2F8C}" destId="{9931A778-E51E-4EDC-8113-2C08D022293E}" srcOrd="0" destOrd="0" parTransId="{DCB51676-913E-4712-9197-8F3F3AA31C06}" sibTransId="{8D128E3C-522A-405F-B1EF-7478A4A9CC52}"/>
    <dgm:cxn modelId="{76B3BA61-F19B-4F04-8DF1-CD1C717F5C29}" type="presOf" srcId="{76D2641E-7F2F-4597-9A16-60CEA1F60A47}" destId="{0E9CFB4B-F6E3-46B2-84E6-B8AE5FF28139}" srcOrd="0" destOrd="0" presId="urn:microsoft.com/office/officeart/2005/8/layout/StepDownProcess"/>
    <dgm:cxn modelId="{FE20324F-6868-407C-8197-3DAC973A4F57}" type="presOf" srcId="{C8BFDC47-8249-4260-B9CB-8DA66FC00176}" destId="{E5CC60BD-538C-44B1-AB4A-42CD7FEE1CAD}" srcOrd="0" destOrd="0" presId="urn:microsoft.com/office/officeart/2005/8/layout/StepDownProcess"/>
    <dgm:cxn modelId="{76C2E68C-B0DF-4983-BDC1-84BE919D4911}" type="presOf" srcId="{AB894ECF-5AD0-42B1-B4BD-2CF4327C6C33}" destId="{3C933E9D-98A9-4FDC-97AB-005690ECA0F0}" srcOrd="0" destOrd="0" presId="urn:microsoft.com/office/officeart/2005/8/layout/StepDownProcess"/>
    <dgm:cxn modelId="{14F7699D-FA26-4601-AE4C-65034720A5EC}" type="presOf" srcId="{DC2DF7EB-F9DB-470E-9C85-2476B03DE8E3}" destId="{31A599E2-B3BF-4F17-AD28-22CB1466C52C}" srcOrd="0" destOrd="0" presId="urn:microsoft.com/office/officeart/2005/8/layout/StepDownProcess"/>
    <dgm:cxn modelId="{C5CB6DDC-DD1F-4961-AB60-929B000C0FA4}" srcId="{DC2DF7EB-F9DB-470E-9C85-2476B03DE8E3}" destId="{C7C43373-459B-495C-A96D-6A96F7BA1EB1}" srcOrd="2" destOrd="0" parTransId="{FB49F8D6-83B7-4B52-8128-6D43161EA5B0}" sibTransId="{0A3F82BF-1450-46E5-A6C6-229AD5F973E7}"/>
    <dgm:cxn modelId="{2C57AFDD-82CC-419C-81F6-4401B048F622}" type="presOf" srcId="{706D92B1-CC5C-41C4-B420-709673FA2F8C}" destId="{9DBA4B8A-B9C8-41DE-A2A3-6E07B0CEDF1D}" srcOrd="0" destOrd="0" presId="urn:microsoft.com/office/officeart/2005/8/layout/StepDownProcess"/>
    <dgm:cxn modelId="{7DAA1BE3-209A-47A1-9280-2046CF5B96B3}" srcId="{76D2641E-7F2F-4597-9A16-60CEA1F60A47}" destId="{C8BFDC47-8249-4260-B9CB-8DA66FC00176}" srcOrd="0" destOrd="0" parTransId="{78B6FDFE-B7AF-48C6-8BF4-C95128AF3865}" sibTransId="{49AF0DC9-15AA-493A-88FA-2EF20233EC3E}"/>
    <dgm:cxn modelId="{674115EE-1900-4C5B-801B-0AFB73C6602A}" srcId="{DC2DF7EB-F9DB-470E-9C85-2476B03DE8E3}" destId="{706D92B1-CC5C-41C4-B420-709673FA2F8C}" srcOrd="1" destOrd="0" parTransId="{478DDABF-CE49-4AE7-9372-7335BF2AE8DE}" sibTransId="{C04E009D-5EF6-432D-93B8-42C195061ABD}"/>
    <dgm:cxn modelId="{600EEDF4-C02E-4135-B8AD-BF22A22E05B2}" type="presOf" srcId="{9931A778-E51E-4EDC-8113-2C08D022293E}" destId="{AD96A572-7960-462B-918B-986FA9523CE9}" srcOrd="0" destOrd="0" presId="urn:microsoft.com/office/officeart/2005/8/layout/StepDownProcess"/>
    <dgm:cxn modelId="{2248D154-11C0-4A52-9F54-60EBCE70C1C1}" type="presParOf" srcId="{31A599E2-B3BF-4F17-AD28-22CB1466C52C}" destId="{5F16F264-3FFB-4AD0-9199-06E569BC462C}" srcOrd="0" destOrd="0" presId="urn:microsoft.com/office/officeart/2005/8/layout/StepDownProcess"/>
    <dgm:cxn modelId="{AE0751DF-56A0-4C92-B51C-6708F82C1714}" type="presParOf" srcId="{5F16F264-3FFB-4AD0-9199-06E569BC462C}" destId="{CA48EE68-C128-4C02-8A04-71CA36A0F08B}" srcOrd="0" destOrd="0" presId="urn:microsoft.com/office/officeart/2005/8/layout/StepDownProcess"/>
    <dgm:cxn modelId="{D016BADF-6304-4FBF-82CF-CC31A62ECA95}" type="presParOf" srcId="{5F16F264-3FFB-4AD0-9199-06E569BC462C}" destId="{0E9CFB4B-F6E3-46B2-84E6-B8AE5FF28139}" srcOrd="1" destOrd="0" presId="urn:microsoft.com/office/officeart/2005/8/layout/StepDownProcess"/>
    <dgm:cxn modelId="{1D5FB6C2-A759-4BDA-91E1-2E8DFF94C69F}" type="presParOf" srcId="{5F16F264-3FFB-4AD0-9199-06E569BC462C}" destId="{E5CC60BD-538C-44B1-AB4A-42CD7FEE1CAD}" srcOrd="2" destOrd="0" presId="urn:microsoft.com/office/officeart/2005/8/layout/StepDownProcess"/>
    <dgm:cxn modelId="{DFAF727D-47EE-43DB-9331-95B587327D37}" type="presParOf" srcId="{31A599E2-B3BF-4F17-AD28-22CB1466C52C}" destId="{798FB6AD-696D-451F-9E34-82DBB51F0EC5}" srcOrd="1" destOrd="0" presId="urn:microsoft.com/office/officeart/2005/8/layout/StepDownProcess"/>
    <dgm:cxn modelId="{2049FA93-EB6D-41AD-8157-FAE706AA02A7}" type="presParOf" srcId="{31A599E2-B3BF-4F17-AD28-22CB1466C52C}" destId="{339D198F-7657-4493-AF3C-7ACC5D49EFF9}" srcOrd="2" destOrd="0" presId="urn:microsoft.com/office/officeart/2005/8/layout/StepDownProcess"/>
    <dgm:cxn modelId="{1B5FEE83-EC97-4F07-8E3D-9E2B4AC253AB}" type="presParOf" srcId="{339D198F-7657-4493-AF3C-7ACC5D49EFF9}" destId="{7A3718D3-111E-4577-BD6B-9783FD655051}" srcOrd="0" destOrd="0" presId="urn:microsoft.com/office/officeart/2005/8/layout/StepDownProcess"/>
    <dgm:cxn modelId="{1BEAF121-2A7A-432A-82D3-2B01C65B373F}" type="presParOf" srcId="{339D198F-7657-4493-AF3C-7ACC5D49EFF9}" destId="{9DBA4B8A-B9C8-41DE-A2A3-6E07B0CEDF1D}" srcOrd="1" destOrd="0" presId="urn:microsoft.com/office/officeart/2005/8/layout/StepDownProcess"/>
    <dgm:cxn modelId="{5CF7AA07-95E2-4312-9641-7E0171B53411}" type="presParOf" srcId="{339D198F-7657-4493-AF3C-7ACC5D49EFF9}" destId="{AD96A572-7960-462B-918B-986FA9523CE9}" srcOrd="2" destOrd="0" presId="urn:microsoft.com/office/officeart/2005/8/layout/StepDownProcess"/>
    <dgm:cxn modelId="{C2A90BC8-F249-40BD-9C0D-360E3EC90F65}" type="presParOf" srcId="{31A599E2-B3BF-4F17-AD28-22CB1466C52C}" destId="{969739A8-3018-4854-BC9E-3738FE8E60D5}" srcOrd="3" destOrd="0" presId="urn:microsoft.com/office/officeart/2005/8/layout/StepDownProcess"/>
    <dgm:cxn modelId="{4EF2CB43-6B4D-4602-9C21-A22DA0CEA54E}" type="presParOf" srcId="{31A599E2-B3BF-4F17-AD28-22CB1466C52C}" destId="{646E5DAE-0D3C-4BCC-B66E-959F322202EF}" srcOrd="4" destOrd="0" presId="urn:microsoft.com/office/officeart/2005/8/layout/StepDownProcess"/>
    <dgm:cxn modelId="{0637D23D-4288-448E-8129-754EEE6F0832}" type="presParOf" srcId="{646E5DAE-0D3C-4BCC-B66E-959F322202EF}" destId="{7E4D7DDF-82BE-4F6B-BB8D-224005B45049}" srcOrd="0" destOrd="0" presId="urn:microsoft.com/office/officeart/2005/8/layout/StepDownProcess"/>
    <dgm:cxn modelId="{3505CFD6-A472-4D41-BCD5-2FABB996CD9D}" type="presParOf" srcId="{646E5DAE-0D3C-4BCC-B66E-959F322202EF}" destId="{3C933E9D-98A9-4FDC-97AB-005690ECA0F0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2DF7EB-F9DB-470E-9C85-2476B03DE8E3}" type="doc">
      <dgm:prSet loTypeId="urn:microsoft.com/office/officeart/2005/8/layout/StepDownProcess" loCatId="process" qsTypeId="urn:microsoft.com/office/officeart/2005/8/quickstyle/3d3" qsCatId="3D" csTypeId="urn:microsoft.com/office/officeart/2005/8/colors/accent3_2" csCatId="accent3" phldr="1"/>
      <dgm:spPr/>
      <dgm:t>
        <a:bodyPr/>
        <a:lstStyle/>
        <a:p>
          <a:endParaRPr lang="it-IT"/>
        </a:p>
      </dgm:t>
    </dgm:pt>
    <dgm:pt modelId="{76D2641E-7F2F-4597-9A16-60CEA1F60A47}">
      <dgm:prSet phldrT="[Testo]" phldr="0"/>
      <dgm:spPr/>
      <dgm:t>
        <a:bodyPr/>
        <a:lstStyle/>
        <a:p>
          <a:r>
            <a:rPr lang="it-IT" dirty="0"/>
            <a:t>Assunzione</a:t>
          </a:r>
        </a:p>
      </dgm:t>
    </dgm:pt>
    <dgm:pt modelId="{0610E408-66B2-4ED1-96EC-F2CD6578ABA9}" type="parTrans" cxnId="{4EAEB10C-0C9A-4970-9A85-6C4114D5825A}">
      <dgm:prSet/>
      <dgm:spPr/>
      <dgm:t>
        <a:bodyPr/>
        <a:lstStyle/>
        <a:p>
          <a:endParaRPr lang="it-IT"/>
        </a:p>
      </dgm:t>
    </dgm:pt>
    <dgm:pt modelId="{5F530374-6692-4366-BB30-CE80EAE6174A}" type="sibTrans" cxnId="{4EAEB10C-0C9A-4970-9A85-6C4114D5825A}">
      <dgm:prSet/>
      <dgm:spPr/>
      <dgm:t>
        <a:bodyPr/>
        <a:lstStyle/>
        <a:p>
          <a:endParaRPr lang="it-IT"/>
        </a:p>
      </dgm:t>
    </dgm:pt>
    <dgm:pt modelId="{C8BFDC47-8249-4260-B9CB-8DA66FC00176}">
      <dgm:prSet phldrT="[Testo]" phldr="0" custT="1"/>
      <dgm:spPr/>
      <dgm:t>
        <a:bodyPr/>
        <a:lstStyle/>
        <a:p>
          <a:pPr>
            <a:buNone/>
          </a:pPr>
          <a:r>
            <a:rPr lang="it-IT" sz="4000" b="1" dirty="0">
              <a:solidFill>
                <a:schemeClr val="bg1"/>
              </a:solidFill>
            </a:rPr>
            <a:t> </a:t>
          </a:r>
          <a:r>
            <a:rPr lang="it-IT" sz="4000" b="1" dirty="0">
              <a:solidFill>
                <a:schemeClr val="bg1"/>
              </a:solidFill>
              <a:latin typeface="Franklin Gothic Demi"/>
            </a:rPr>
            <a:t>6</a:t>
          </a:r>
          <a:endParaRPr lang="it-IT" sz="4000" b="1" dirty="0">
            <a:solidFill>
              <a:schemeClr val="bg1"/>
            </a:solidFill>
          </a:endParaRPr>
        </a:p>
      </dgm:t>
    </dgm:pt>
    <dgm:pt modelId="{78B6FDFE-B7AF-48C6-8BF4-C95128AF3865}" type="parTrans" cxnId="{7DAA1BE3-209A-47A1-9280-2046CF5B96B3}">
      <dgm:prSet/>
      <dgm:spPr/>
      <dgm:t>
        <a:bodyPr/>
        <a:lstStyle/>
        <a:p>
          <a:endParaRPr lang="it-IT"/>
        </a:p>
      </dgm:t>
    </dgm:pt>
    <dgm:pt modelId="{49AF0DC9-15AA-493A-88FA-2EF20233EC3E}" type="sibTrans" cxnId="{7DAA1BE3-209A-47A1-9280-2046CF5B96B3}">
      <dgm:prSet/>
      <dgm:spPr/>
      <dgm:t>
        <a:bodyPr/>
        <a:lstStyle/>
        <a:p>
          <a:endParaRPr lang="it-IT"/>
        </a:p>
      </dgm:t>
    </dgm:pt>
    <dgm:pt modelId="{706D92B1-CC5C-41C4-B420-709673FA2F8C}">
      <dgm:prSet phldrT="[Testo]" phldr="0"/>
      <dgm:spPr/>
      <dgm:t>
        <a:bodyPr/>
        <a:lstStyle/>
        <a:p>
          <a:r>
            <a:rPr lang="it-IT" dirty="0"/>
            <a:t>Completamento della formazione</a:t>
          </a:r>
        </a:p>
      </dgm:t>
    </dgm:pt>
    <dgm:pt modelId="{478DDABF-CE49-4AE7-9372-7335BF2AE8DE}" type="parTrans" cxnId="{674115EE-1900-4C5B-801B-0AFB73C6602A}">
      <dgm:prSet/>
      <dgm:spPr/>
      <dgm:t>
        <a:bodyPr/>
        <a:lstStyle/>
        <a:p>
          <a:endParaRPr lang="it-IT"/>
        </a:p>
      </dgm:t>
    </dgm:pt>
    <dgm:pt modelId="{C04E009D-5EF6-432D-93B8-42C195061ABD}" type="sibTrans" cxnId="{674115EE-1900-4C5B-801B-0AFB73C6602A}">
      <dgm:prSet/>
      <dgm:spPr/>
      <dgm:t>
        <a:bodyPr/>
        <a:lstStyle/>
        <a:p>
          <a:endParaRPr lang="it-IT"/>
        </a:p>
      </dgm:t>
    </dgm:pt>
    <dgm:pt modelId="{9931A778-E51E-4EDC-8113-2C08D022293E}">
      <dgm:prSet phldrT="[Testo]" custT="1"/>
      <dgm:spPr/>
      <dgm:t>
        <a:bodyPr/>
        <a:lstStyle/>
        <a:p>
          <a:pPr>
            <a:buNone/>
          </a:pPr>
          <a:r>
            <a:rPr lang="it-IT" sz="4000" b="1" dirty="0">
              <a:solidFill>
                <a:schemeClr val="bg1"/>
              </a:solidFill>
            </a:rPr>
            <a:t> </a:t>
          </a:r>
          <a:r>
            <a:rPr lang="it-IT" sz="4000" b="1" dirty="0">
              <a:solidFill>
                <a:schemeClr val="bg1"/>
              </a:solidFill>
              <a:latin typeface="Franklin Gothic Demi"/>
            </a:rPr>
            <a:t>7</a:t>
          </a:r>
          <a:endParaRPr lang="it-IT" sz="4000" b="1" dirty="0"/>
        </a:p>
      </dgm:t>
    </dgm:pt>
    <dgm:pt modelId="{DCB51676-913E-4712-9197-8F3F3AA31C06}" type="parTrans" cxnId="{12722A23-3AFC-43F2-92D3-C88C573F280B}">
      <dgm:prSet/>
      <dgm:spPr/>
      <dgm:t>
        <a:bodyPr/>
        <a:lstStyle/>
        <a:p>
          <a:endParaRPr lang="it-IT"/>
        </a:p>
      </dgm:t>
    </dgm:pt>
    <dgm:pt modelId="{8D128E3C-522A-405F-B1EF-7478A4A9CC52}" type="sibTrans" cxnId="{12722A23-3AFC-43F2-92D3-C88C573F280B}">
      <dgm:prSet/>
      <dgm:spPr/>
      <dgm:t>
        <a:bodyPr/>
        <a:lstStyle/>
        <a:p>
          <a:endParaRPr lang="it-IT"/>
        </a:p>
      </dgm:t>
    </dgm:pt>
    <dgm:pt modelId="{C7C43373-459B-495C-A96D-6A96F7BA1EB1}">
      <dgm:prSet phldrT="[Testo]" phldr="0"/>
      <dgm:spPr/>
      <dgm:t>
        <a:bodyPr/>
        <a:lstStyle/>
        <a:p>
          <a:r>
            <a:rPr lang="it-IT" dirty="0"/>
            <a:t>Trasformazione del contratto</a:t>
          </a:r>
        </a:p>
      </dgm:t>
    </dgm:pt>
    <dgm:pt modelId="{FB49F8D6-83B7-4B52-8128-6D43161EA5B0}" type="parTrans" cxnId="{C5CB6DDC-DD1F-4961-AB60-929B000C0FA4}">
      <dgm:prSet/>
      <dgm:spPr/>
      <dgm:t>
        <a:bodyPr/>
        <a:lstStyle/>
        <a:p>
          <a:endParaRPr lang="it-IT"/>
        </a:p>
      </dgm:t>
    </dgm:pt>
    <dgm:pt modelId="{0A3F82BF-1450-46E5-A6C6-229AD5F973E7}" type="sibTrans" cxnId="{C5CB6DDC-DD1F-4961-AB60-929B000C0FA4}">
      <dgm:prSet/>
      <dgm:spPr/>
      <dgm:t>
        <a:bodyPr/>
        <a:lstStyle/>
        <a:p>
          <a:endParaRPr lang="it-IT"/>
        </a:p>
      </dgm:t>
    </dgm:pt>
    <dgm:pt modelId="{AB894ECF-5AD0-42B1-B4BD-2CF4327C6C33}">
      <dgm:prSet phldrT="[Testo]" phldr="0" custT="1"/>
      <dgm:spPr/>
      <dgm:t>
        <a:bodyPr/>
        <a:lstStyle/>
        <a:p>
          <a:pPr rtl="0"/>
          <a:r>
            <a:rPr lang="it-IT" sz="3600" dirty="0">
              <a:solidFill>
                <a:schemeClr val="tx1"/>
              </a:solidFill>
              <a:latin typeface="Franklin Gothic Demi"/>
            </a:rPr>
            <a:t> </a:t>
          </a:r>
          <a:r>
            <a:rPr lang="it-IT" sz="3600" dirty="0">
              <a:solidFill>
                <a:schemeClr val="bg1">
                  <a:lumMod val="95000"/>
                  <a:lumOff val="5000"/>
                </a:schemeClr>
              </a:solidFill>
              <a:latin typeface="Franklin Gothic Demi"/>
            </a:rPr>
            <a:t>8</a:t>
          </a:r>
          <a:endParaRPr lang="it-IT" sz="3600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3BC87AB5-1CE8-410A-93D0-746DD09F1B6E}" type="parTrans" cxnId="{72911D05-9435-466C-A61F-A056AF424988}">
      <dgm:prSet/>
      <dgm:spPr/>
      <dgm:t>
        <a:bodyPr/>
        <a:lstStyle/>
        <a:p>
          <a:endParaRPr lang="it-IT"/>
        </a:p>
      </dgm:t>
    </dgm:pt>
    <dgm:pt modelId="{9B4DE777-150F-4508-9C3D-1733A1612BFE}" type="sibTrans" cxnId="{72911D05-9435-466C-A61F-A056AF424988}">
      <dgm:prSet/>
      <dgm:spPr/>
      <dgm:t>
        <a:bodyPr/>
        <a:lstStyle/>
        <a:p>
          <a:endParaRPr lang="it-IT"/>
        </a:p>
      </dgm:t>
    </dgm:pt>
    <dgm:pt modelId="{31A599E2-B3BF-4F17-AD28-22CB1466C52C}" type="pres">
      <dgm:prSet presAssocID="{DC2DF7EB-F9DB-470E-9C85-2476B03DE8E3}" presName="rootnode" presStyleCnt="0">
        <dgm:presLayoutVars>
          <dgm:chMax/>
          <dgm:chPref/>
          <dgm:dir/>
          <dgm:animLvl val="lvl"/>
        </dgm:presLayoutVars>
      </dgm:prSet>
      <dgm:spPr/>
    </dgm:pt>
    <dgm:pt modelId="{5F16F264-3FFB-4AD0-9199-06E569BC462C}" type="pres">
      <dgm:prSet presAssocID="{76D2641E-7F2F-4597-9A16-60CEA1F60A47}" presName="composite" presStyleCnt="0"/>
      <dgm:spPr/>
    </dgm:pt>
    <dgm:pt modelId="{CA48EE68-C128-4C02-8A04-71CA36A0F08B}" type="pres">
      <dgm:prSet presAssocID="{76D2641E-7F2F-4597-9A16-60CEA1F60A47}" presName="bentUpArrow1" presStyleLbl="alignImgPlace1" presStyleIdx="0" presStyleCnt="2"/>
      <dgm:spPr/>
    </dgm:pt>
    <dgm:pt modelId="{0E9CFB4B-F6E3-46B2-84E6-B8AE5FF28139}" type="pres">
      <dgm:prSet presAssocID="{76D2641E-7F2F-4597-9A16-60CEA1F60A47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E5CC60BD-538C-44B1-AB4A-42CD7FEE1CAD}" type="pres">
      <dgm:prSet presAssocID="{76D2641E-7F2F-4597-9A16-60CEA1F60A47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798FB6AD-696D-451F-9E34-82DBB51F0EC5}" type="pres">
      <dgm:prSet presAssocID="{5F530374-6692-4366-BB30-CE80EAE6174A}" presName="sibTrans" presStyleCnt="0"/>
      <dgm:spPr/>
    </dgm:pt>
    <dgm:pt modelId="{339D198F-7657-4493-AF3C-7ACC5D49EFF9}" type="pres">
      <dgm:prSet presAssocID="{706D92B1-CC5C-41C4-B420-709673FA2F8C}" presName="composite" presStyleCnt="0"/>
      <dgm:spPr/>
    </dgm:pt>
    <dgm:pt modelId="{7A3718D3-111E-4577-BD6B-9783FD655051}" type="pres">
      <dgm:prSet presAssocID="{706D92B1-CC5C-41C4-B420-709673FA2F8C}" presName="bentUpArrow1" presStyleLbl="alignImgPlace1" presStyleIdx="1" presStyleCnt="2"/>
      <dgm:spPr/>
    </dgm:pt>
    <dgm:pt modelId="{9DBA4B8A-B9C8-41DE-A2A3-6E07B0CEDF1D}" type="pres">
      <dgm:prSet presAssocID="{706D92B1-CC5C-41C4-B420-709673FA2F8C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AD96A572-7960-462B-918B-986FA9523CE9}" type="pres">
      <dgm:prSet presAssocID="{706D92B1-CC5C-41C4-B420-709673FA2F8C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969739A8-3018-4854-BC9E-3738FE8E60D5}" type="pres">
      <dgm:prSet presAssocID="{C04E009D-5EF6-432D-93B8-42C195061ABD}" presName="sibTrans" presStyleCnt="0"/>
      <dgm:spPr/>
    </dgm:pt>
    <dgm:pt modelId="{646E5DAE-0D3C-4BCC-B66E-959F322202EF}" type="pres">
      <dgm:prSet presAssocID="{C7C43373-459B-495C-A96D-6A96F7BA1EB1}" presName="composite" presStyleCnt="0"/>
      <dgm:spPr/>
    </dgm:pt>
    <dgm:pt modelId="{7E4D7DDF-82BE-4F6B-BB8D-224005B45049}" type="pres">
      <dgm:prSet presAssocID="{C7C43373-459B-495C-A96D-6A96F7BA1EB1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3C933E9D-98A9-4FDC-97AB-005690ECA0F0}" type="pres">
      <dgm:prSet presAssocID="{C7C43373-459B-495C-A96D-6A96F7BA1EB1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72911D05-9435-466C-A61F-A056AF424988}" srcId="{C7C43373-459B-495C-A96D-6A96F7BA1EB1}" destId="{AB894ECF-5AD0-42B1-B4BD-2CF4327C6C33}" srcOrd="0" destOrd="0" parTransId="{3BC87AB5-1CE8-410A-93D0-746DD09F1B6E}" sibTransId="{9B4DE777-150F-4508-9C3D-1733A1612BFE}"/>
    <dgm:cxn modelId="{4EAEB10C-0C9A-4970-9A85-6C4114D5825A}" srcId="{DC2DF7EB-F9DB-470E-9C85-2476B03DE8E3}" destId="{76D2641E-7F2F-4597-9A16-60CEA1F60A47}" srcOrd="0" destOrd="0" parTransId="{0610E408-66B2-4ED1-96EC-F2CD6578ABA9}" sibTransId="{5F530374-6692-4366-BB30-CE80EAE6174A}"/>
    <dgm:cxn modelId="{D5B53917-7CE4-49DC-8282-AFD477D19D32}" type="presOf" srcId="{C7C43373-459B-495C-A96D-6A96F7BA1EB1}" destId="{7E4D7DDF-82BE-4F6B-BB8D-224005B45049}" srcOrd="0" destOrd="0" presId="urn:microsoft.com/office/officeart/2005/8/layout/StepDownProcess"/>
    <dgm:cxn modelId="{12722A23-3AFC-43F2-92D3-C88C573F280B}" srcId="{706D92B1-CC5C-41C4-B420-709673FA2F8C}" destId="{9931A778-E51E-4EDC-8113-2C08D022293E}" srcOrd="0" destOrd="0" parTransId="{DCB51676-913E-4712-9197-8F3F3AA31C06}" sibTransId="{8D128E3C-522A-405F-B1EF-7478A4A9CC52}"/>
    <dgm:cxn modelId="{76B3BA61-F19B-4F04-8DF1-CD1C717F5C29}" type="presOf" srcId="{76D2641E-7F2F-4597-9A16-60CEA1F60A47}" destId="{0E9CFB4B-F6E3-46B2-84E6-B8AE5FF28139}" srcOrd="0" destOrd="0" presId="urn:microsoft.com/office/officeart/2005/8/layout/StepDownProcess"/>
    <dgm:cxn modelId="{FE20324F-6868-407C-8197-3DAC973A4F57}" type="presOf" srcId="{C8BFDC47-8249-4260-B9CB-8DA66FC00176}" destId="{E5CC60BD-538C-44B1-AB4A-42CD7FEE1CAD}" srcOrd="0" destOrd="0" presId="urn:microsoft.com/office/officeart/2005/8/layout/StepDownProcess"/>
    <dgm:cxn modelId="{76C2E68C-B0DF-4983-BDC1-84BE919D4911}" type="presOf" srcId="{AB894ECF-5AD0-42B1-B4BD-2CF4327C6C33}" destId="{3C933E9D-98A9-4FDC-97AB-005690ECA0F0}" srcOrd="0" destOrd="0" presId="urn:microsoft.com/office/officeart/2005/8/layout/StepDownProcess"/>
    <dgm:cxn modelId="{14F7699D-FA26-4601-AE4C-65034720A5EC}" type="presOf" srcId="{DC2DF7EB-F9DB-470E-9C85-2476B03DE8E3}" destId="{31A599E2-B3BF-4F17-AD28-22CB1466C52C}" srcOrd="0" destOrd="0" presId="urn:microsoft.com/office/officeart/2005/8/layout/StepDownProcess"/>
    <dgm:cxn modelId="{C5CB6DDC-DD1F-4961-AB60-929B000C0FA4}" srcId="{DC2DF7EB-F9DB-470E-9C85-2476B03DE8E3}" destId="{C7C43373-459B-495C-A96D-6A96F7BA1EB1}" srcOrd="2" destOrd="0" parTransId="{FB49F8D6-83B7-4B52-8128-6D43161EA5B0}" sibTransId="{0A3F82BF-1450-46E5-A6C6-229AD5F973E7}"/>
    <dgm:cxn modelId="{2C57AFDD-82CC-419C-81F6-4401B048F622}" type="presOf" srcId="{706D92B1-CC5C-41C4-B420-709673FA2F8C}" destId="{9DBA4B8A-B9C8-41DE-A2A3-6E07B0CEDF1D}" srcOrd="0" destOrd="0" presId="urn:microsoft.com/office/officeart/2005/8/layout/StepDownProcess"/>
    <dgm:cxn modelId="{7DAA1BE3-209A-47A1-9280-2046CF5B96B3}" srcId="{76D2641E-7F2F-4597-9A16-60CEA1F60A47}" destId="{C8BFDC47-8249-4260-B9CB-8DA66FC00176}" srcOrd="0" destOrd="0" parTransId="{78B6FDFE-B7AF-48C6-8BF4-C95128AF3865}" sibTransId="{49AF0DC9-15AA-493A-88FA-2EF20233EC3E}"/>
    <dgm:cxn modelId="{674115EE-1900-4C5B-801B-0AFB73C6602A}" srcId="{DC2DF7EB-F9DB-470E-9C85-2476B03DE8E3}" destId="{706D92B1-CC5C-41C4-B420-709673FA2F8C}" srcOrd="1" destOrd="0" parTransId="{478DDABF-CE49-4AE7-9372-7335BF2AE8DE}" sibTransId="{C04E009D-5EF6-432D-93B8-42C195061ABD}"/>
    <dgm:cxn modelId="{600EEDF4-C02E-4135-B8AD-BF22A22E05B2}" type="presOf" srcId="{9931A778-E51E-4EDC-8113-2C08D022293E}" destId="{AD96A572-7960-462B-918B-986FA9523CE9}" srcOrd="0" destOrd="0" presId="urn:microsoft.com/office/officeart/2005/8/layout/StepDownProcess"/>
    <dgm:cxn modelId="{2248D154-11C0-4A52-9F54-60EBCE70C1C1}" type="presParOf" srcId="{31A599E2-B3BF-4F17-AD28-22CB1466C52C}" destId="{5F16F264-3FFB-4AD0-9199-06E569BC462C}" srcOrd="0" destOrd="0" presId="urn:microsoft.com/office/officeart/2005/8/layout/StepDownProcess"/>
    <dgm:cxn modelId="{AE0751DF-56A0-4C92-B51C-6708F82C1714}" type="presParOf" srcId="{5F16F264-3FFB-4AD0-9199-06E569BC462C}" destId="{CA48EE68-C128-4C02-8A04-71CA36A0F08B}" srcOrd="0" destOrd="0" presId="urn:microsoft.com/office/officeart/2005/8/layout/StepDownProcess"/>
    <dgm:cxn modelId="{D016BADF-6304-4FBF-82CF-CC31A62ECA95}" type="presParOf" srcId="{5F16F264-3FFB-4AD0-9199-06E569BC462C}" destId="{0E9CFB4B-F6E3-46B2-84E6-B8AE5FF28139}" srcOrd="1" destOrd="0" presId="urn:microsoft.com/office/officeart/2005/8/layout/StepDownProcess"/>
    <dgm:cxn modelId="{1D5FB6C2-A759-4BDA-91E1-2E8DFF94C69F}" type="presParOf" srcId="{5F16F264-3FFB-4AD0-9199-06E569BC462C}" destId="{E5CC60BD-538C-44B1-AB4A-42CD7FEE1CAD}" srcOrd="2" destOrd="0" presId="urn:microsoft.com/office/officeart/2005/8/layout/StepDownProcess"/>
    <dgm:cxn modelId="{DFAF727D-47EE-43DB-9331-95B587327D37}" type="presParOf" srcId="{31A599E2-B3BF-4F17-AD28-22CB1466C52C}" destId="{798FB6AD-696D-451F-9E34-82DBB51F0EC5}" srcOrd="1" destOrd="0" presId="urn:microsoft.com/office/officeart/2005/8/layout/StepDownProcess"/>
    <dgm:cxn modelId="{2049FA93-EB6D-41AD-8157-FAE706AA02A7}" type="presParOf" srcId="{31A599E2-B3BF-4F17-AD28-22CB1466C52C}" destId="{339D198F-7657-4493-AF3C-7ACC5D49EFF9}" srcOrd="2" destOrd="0" presId="urn:microsoft.com/office/officeart/2005/8/layout/StepDownProcess"/>
    <dgm:cxn modelId="{1B5FEE83-EC97-4F07-8E3D-9E2B4AC253AB}" type="presParOf" srcId="{339D198F-7657-4493-AF3C-7ACC5D49EFF9}" destId="{7A3718D3-111E-4577-BD6B-9783FD655051}" srcOrd="0" destOrd="0" presId="urn:microsoft.com/office/officeart/2005/8/layout/StepDownProcess"/>
    <dgm:cxn modelId="{1BEAF121-2A7A-432A-82D3-2B01C65B373F}" type="presParOf" srcId="{339D198F-7657-4493-AF3C-7ACC5D49EFF9}" destId="{9DBA4B8A-B9C8-41DE-A2A3-6E07B0CEDF1D}" srcOrd="1" destOrd="0" presId="urn:microsoft.com/office/officeart/2005/8/layout/StepDownProcess"/>
    <dgm:cxn modelId="{5CF7AA07-95E2-4312-9641-7E0171B53411}" type="presParOf" srcId="{339D198F-7657-4493-AF3C-7ACC5D49EFF9}" destId="{AD96A572-7960-462B-918B-986FA9523CE9}" srcOrd="2" destOrd="0" presId="urn:microsoft.com/office/officeart/2005/8/layout/StepDownProcess"/>
    <dgm:cxn modelId="{C2A90BC8-F249-40BD-9C0D-360E3EC90F65}" type="presParOf" srcId="{31A599E2-B3BF-4F17-AD28-22CB1466C52C}" destId="{969739A8-3018-4854-BC9E-3738FE8E60D5}" srcOrd="3" destOrd="0" presId="urn:microsoft.com/office/officeart/2005/8/layout/StepDownProcess"/>
    <dgm:cxn modelId="{4EF2CB43-6B4D-4602-9C21-A22DA0CEA54E}" type="presParOf" srcId="{31A599E2-B3BF-4F17-AD28-22CB1466C52C}" destId="{646E5DAE-0D3C-4BCC-B66E-959F322202EF}" srcOrd="4" destOrd="0" presId="urn:microsoft.com/office/officeart/2005/8/layout/StepDownProcess"/>
    <dgm:cxn modelId="{0637D23D-4288-448E-8129-754EEE6F0832}" type="presParOf" srcId="{646E5DAE-0D3C-4BCC-B66E-959F322202EF}" destId="{7E4D7DDF-82BE-4F6B-BB8D-224005B45049}" srcOrd="0" destOrd="0" presId="urn:microsoft.com/office/officeart/2005/8/layout/StepDownProcess"/>
    <dgm:cxn modelId="{3505CFD6-A472-4D41-BCD5-2FABB996CD9D}" type="presParOf" srcId="{646E5DAE-0D3C-4BCC-B66E-959F322202EF}" destId="{3C933E9D-98A9-4FDC-97AB-005690ECA0F0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BABC28-B056-47D1-BD88-7D76E151224B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29C35125-D949-4AAC-953F-A19A2A2191E1}">
      <dgm:prSet phldrT="[Testo]" phldr="0"/>
      <dgm:spPr/>
      <dgm:t>
        <a:bodyPr/>
        <a:lstStyle/>
        <a:p>
          <a:pPr rtl="0"/>
          <a:r>
            <a:rPr lang="it-IT" dirty="0">
              <a:latin typeface="Franklin Gothic Demi"/>
            </a:rPr>
            <a:t>Individuazione partners operativi</a:t>
          </a:r>
          <a:endParaRPr lang="it-IT" dirty="0"/>
        </a:p>
      </dgm:t>
    </dgm:pt>
    <dgm:pt modelId="{A78F504F-4CCA-4808-8294-C02B19F54AD9}" type="parTrans" cxnId="{DEDEF26A-215E-4974-8202-57A8CE92E65D}">
      <dgm:prSet/>
      <dgm:spPr/>
      <dgm:t>
        <a:bodyPr/>
        <a:lstStyle/>
        <a:p>
          <a:endParaRPr lang="it-IT"/>
        </a:p>
      </dgm:t>
    </dgm:pt>
    <dgm:pt modelId="{5AADA65F-5F9B-429B-AAAF-D240F70F16C2}" type="sibTrans" cxnId="{DEDEF26A-215E-4974-8202-57A8CE92E65D}">
      <dgm:prSet/>
      <dgm:spPr/>
      <dgm:t>
        <a:bodyPr/>
        <a:lstStyle/>
        <a:p>
          <a:endParaRPr lang="it-IT"/>
        </a:p>
      </dgm:t>
    </dgm:pt>
    <dgm:pt modelId="{2A77D663-C641-49E7-A02E-B336C6C0FC9C}">
      <dgm:prSet phldrT="[Testo]" phldr="0"/>
      <dgm:spPr/>
      <dgm:t>
        <a:bodyPr/>
        <a:lstStyle/>
        <a:p>
          <a:pPr rtl="0"/>
          <a:r>
            <a:rPr lang="it-IT" dirty="0">
              <a:latin typeface="Franklin Gothic Demi"/>
            </a:rPr>
            <a:t>Fondazione Pia Opera </a:t>
          </a:r>
          <a:r>
            <a:rPr lang="it-IT">
              <a:latin typeface="Franklin Gothic Demi"/>
            </a:rPr>
            <a:t>Ciccarelli</a:t>
          </a:r>
          <a:endParaRPr lang="it-IT"/>
        </a:p>
      </dgm:t>
    </dgm:pt>
    <dgm:pt modelId="{5E021FA0-6C20-4182-8842-E9C933E39755}" type="parTrans" cxnId="{AF32580A-FBE3-406A-85AA-BA19F7E52292}">
      <dgm:prSet/>
      <dgm:spPr/>
      <dgm:t>
        <a:bodyPr/>
        <a:lstStyle/>
        <a:p>
          <a:endParaRPr lang="it-IT"/>
        </a:p>
      </dgm:t>
    </dgm:pt>
    <dgm:pt modelId="{65378366-0D78-4B14-8E3C-196385161232}" type="sibTrans" cxnId="{AF32580A-FBE3-406A-85AA-BA19F7E52292}">
      <dgm:prSet/>
      <dgm:spPr/>
      <dgm:t>
        <a:bodyPr/>
        <a:lstStyle/>
        <a:p>
          <a:endParaRPr lang="it-IT"/>
        </a:p>
      </dgm:t>
    </dgm:pt>
    <dgm:pt modelId="{BF6A468A-3FC2-4BB6-B194-5B18B1391938}">
      <dgm:prSet phldrT="[Testo]" phldr="0"/>
      <dgm:spPr/>
      <dgm:t>
        <a:bodyPr/>
        <a:lstStyle/>
        <a:p>
          <a:pPr rtl="0"/>
          <a:r>
            <a:rPr lang="it-IT" dirty="0">
              <a:latin typeface="Franklin Gothic Demi"/>
            </a:rPr>
            <a:t>Partner linguistico</a:t>
          </a:r>
          <a:endParaRPr lang="it-IT" dirty="0"/>
        </a:p>
      </dgm:t>
    </dgm:pt>
    <dgm:pt modelId="{0D42615B-A7BF-4BAC-9EA2-EB5D997322EB}" type="parTrans" cxnId="{714200FA-0FBE-4604-9556-17B8B36F28AE}">
      <dgm:prSet/>
      <dgm:spPr/>
      <dgm:t>
        <a:bodyPr/>
        <a:lstStyle/>
        <a:p>
          <a:endParaRPr lang="it-IT"/>
        </a:p>
      </dgm:t>
    </dgm:pt>
    <dgm:pt modelId="{05BC6745-3A09-4D3F-8763-5B924EF928F8}" type="sibTrans" cxnId="{714200FA-0FBE-4604-9556-17B8B36F28AE}">
      <dgm:prSet/>
      <dgm:spPr/>
      <dgm:t>
        <a:bodyPr/>
        <a:lstStyle/>
        <a:p>
          <a:endParaRPr lang="it-IT"/>
        </a:p>
      </dgm:t>
    </dgm:pt>
    <dgm:pt modelId="{04F96681-530B-4EED-A256-FE244B8B751D}">
      <dgm:prSet phldrT="[Testo]" phldr="0"/>
      <dgm:spPr/>
      <dgm:t>
        <a:bodyPr/>
        <a:lstStyle/>
        <a:p>
          <a:pPr rtl="0"/>
          <a:r>
            <a:rPr lang="it-IT">
              <a:latin typeface="Franklin Gothic Demi"/>
            </a:rPr>
            <a:t>Individuazione partner di rete</a:t>
          </a:r>
          <a:endParaRPr lang="it-IT"/>
        </a:p>
      </dgm:t>
    </dgm:pt>
    <dgm:pt modelId="{E8160151-D22B-412A-89F1-2E97254409EF}" type="parTrans" cxnId="{952609A8-2903-462B-A058-349529AFAED9}">
      <dgm:prSet/>
      <dgm:spPr/>
      <dgm:t>
        <a:bodyPr/>
        <a:lstStyle/>
        <a:p>
          <a:endParaRPr lang="it-IT"/>
        </a:p>
      </dgm:t>
    </dgm:pt>
    <dgm:pt modelId="{E738175D-C4E2-4F74-BCE1-E55779B2A45C}" type="sibTrans" cxnId="{952609A8-2903-462B-A058-349529AFAED9}">
      <dgm:prSet/>
      <dgm:spPr/>
      <dgm:t>
        <a:bodyPr/>
        <a:lstStyle/>
        <a:p>
          <a:endParaRPr lang="it-IT"/>
        </a:p>
      </dgm:t>
    </dgm:pt>
    <dgm:pt modelId="{D900A176-0082-45B8-B803-82826CC92808}">
      <dgm:prSet phldrT="[Testo]" phldr="0"/>
      <dgm:spPr/>
      <dgm:t>
        <a:bodyPr/>
        <a:lstStyle/>
        <a:p>
          <a:pPr rtl="0"/>
          <a:r>
            <a:rPr lang="it-IT" dirty="0">
              <a:latin typeface="Franklin Gothic Demi"/>
            </a:rPr>
            <a:t> Individuazione partner in loco</a:t>
          </a:r>
          <a:endParaRPr lang="it-IT" dirty="0" err="1"/>
        </a:p>
      </dgm:t>
    </dgm:pt>
    <dgm:pt modelId="{A74CB4FD-6FA3-44B7-8FBF-B1CF08DC07B4}" type="parTrans" cxnId="{D39F3E5A-0125-4134-8A54-261C4608CB63}">
      <dgm:prSet/>
      <dgm:spPr/>
      <dgm:t>
        <a:bodyPr/>
        <a:lstStyle/>
        <a:p>
          <a:endParaRPr lang="it-IT"/>
        </a:p>
      </dgm:t>
    </dgm:pt>
    <dgm:pt modelId="{9F9176F3-6E0A-4011-A28E-298A782059DA}" type="sibTrans" cxnId="{D39F3E5A-0125-4134-8A54-261C4608CB63}">
      <dgm:prSet/>
      <dgm:spPr/>
      <dgm:t>
        <a:bodyPr/>
        <a:lstStyle/>
        <a:p>
          <a:endParaRPr lang="it-IT"/>
        </a:p>
      </dgm:t>
    </dgm:pt>
    <dgm:pt modelId="{6D2938B2-3697-4A67-ADE1-9EF8AEC28065}">
      <dgm:prSet phldrT="[Testo]" phldr="0"/>
      <dgm:spPr/>
      <dgm:t>
        <a:bodyPr/>
        <a:lstStyle/>
        <a:p>
          <a:pPr rtl="0"/>
          <a:r>
            <a:rPr lang="it-IT">
              <a:latin typeface="Franklin Gothic Demi"/>
            </a:rPr>
            <a:t>Costruzione della proposta progettuale</a:t>
          </a:r>
          <a:endParaRPr lang="it-IT"/>
        </a:p>
      </dgm:t>
    </dgm:pt>
    <dgm:pt modelId="{A2EA7576-740E-4816-A355-4396EF2CA910}" type="parTrans" cxnId="{4F97F728-65A2-4841-BA55-76210613CAF1}">
      <dgm:prSet/>
      <dgm:spPr/>
      <dgm:t>
        <a:bodyPr/>
        <a:lstStyle/>
        <a:p>
          <a:endParaRPr lang="it-IT"/>
        </a:p>
      </dgm:t>
    </dgm:pt>
    <dgm:pt modelId="{D785C109-9462-41CF-A53E-BCE88F145466}" type="sibTrans" cxnId="{4F97F728-65A2-4841-BA55-76210613CAF1}">
      <dgm:prSet/>
      <dgm:spPr/>
      <dgm:t>
        <a:bodyPr/>
        <a:lstStyle/>
        <a:p>
          <a:endParaRPr lang="it-IT"/>
        </a:p>
      </dgm:t>
    </dgm:pt>
    <dgm:pt modelId="{6305C9C5-C3ED-4A6D-8188-41AA667BB302}">
      <dgm:prSet phldrT="[Testo]" phldr="0"/>
      <dgm:spPr/>
      <dgm:t>
        <a:bodyPr/>
        <a:lstStyle/>
        <a:p>
          <a:pPr rtl="0"/>
          <a:r>
            <a:rPr lang="it-IT" dirty="0">
              <a:latin typeface="Franklin Gothic Demi"/>
            </a:rPr>
            <a:t>Presentazione e Approvazione Ministeriale</a:t>
          </a:r>
          <a:endParaRPr lang="it-IT" dirty="0"/>
        </a:p>
      </dgm:t>
    </dgm:pt>
    <dgm:pt modelId="{3A82EAAF-617C-4DC9-B844-9B5221F663B9}" type="parTrans" cxnId="{2F3FB5A9-E75C-4D6C-AFAB-59AA3CE2D10F}">
      <dgm:prSet/>
      <dgm:spPr/>
      <dgm:t>
        <a:bodyPr/>
        <a:lstStyle/>
        <a:p>
          <a:endParaRPr lang="it-IT"/>
        </a:p>
      </dgm:t>
    </dgm:pt>
    <dgm:pt modelId="{DDE328FD-3196-4F9F-9F68-6A615B6E76DB}" type="sibTrans" cxnId="{2F3FB5A9-E75C-4D6C-AFAB-59AA3CE2D10F}">
      <dgm:prSet/>
      <dgm:spPr/>
      <dgm:t>
        <a:bodyPr/>
        <a:lstStyle/>
        <a:p>
          <a:endParaRPr lang="it-IT"/>
        </a:p>
      </dgm:t>
    </dgm:pt>
    <dgm:pt modelId="{533DE5FF-7384-4B88-880B-C4AD5C2549E5}" type="pres">
      <dgm:prSet presAssocID="{38BABC28-B056-47D1-BD88-7D76E151224B}" presName="Name0" presStyleCnt="0">
        <dgm:presLayoutVars>
          <dgm:dir/>
          <dgm:animLvl val="lvl"/>
          <dgm:resizeHandles val="exact"/>
        </dgm:presLayoutVars>
      </dgm:prSet>
      <dgm:spPr/>
    </dgm:pt>
    <dgm:pt modelId="{7AC5B106-CDF9-43C4-A5B4-5AD55658AE7D}" type="pres">
      <dgm:prSet presAssocID="{6D2938B2-3697-4A67-ADE1-9EF8AEC28065}" presName="boxAndChildren" presStyleCnt="0"/>
      <dgm:spPr/>
    </dgm:pt>
    <dgm:pt modelId="{CD265FF2-4E7F-413C-9C30-9574565D2B06}" type="pres">
      <dgm:prSet presAssocID="{6D2938B2-3697-4A67-ADE1-9EF8AEC28065}" presName="parentTextBox" presStyleLbl="node1" presStyleIdx="0" presStyleCnt="3"/>
      <dgm:spPr/>
    </dgm:pt>
    <dgm:pt modelId="{92623421-8171-4408-B835-F58126316FB3}" type="pres">
      <dgm:prSet presAssocID="{6D2938B2-3697-4A67-ADE1-9EF8AEC28065}" presName="entireBox" presStyleLbl="node1" presStyleIdx="0" presStyleCnt="3"/>
      <dgm:spPr/>
    </dgm:pt>
    <dgm:pt modelId="{884C6584-FABB-47AF-8E3E-E8FA8606113A}" type="pres">
      <dgm:prSet presAssocID="{6D2938B2-3697-4A67-ADE1-9EF8AEC28065}" presName="descendantBox" presStyleCnt="0"/>
      <dgm:spPr/>
    </dgm:pt>
    <dgm:pt modelId="{55C92E88-40E9-477D-AC7D-211DBCF4874A}" type="pres">
      <dgm:prSet presAssocID="{6305C9C5-C3ED-4A6D-8188-41AA667BB302}" presName="childTextBox" presStyleLbl="fgAccFollowNode1" presStyleIdx="0" presStyleCnt="4">
        <dgm:presLayoutVars>
          <dgm:bulletEnabled val="1"/>
        </dgm:presLayoutVars>
      </dgm:prSet>
      <dgm:spPr/>
    </dgm:pt>
    <dgm:pt modelId="{D52472E3-005F-4A8B-B78C-C0F807B0FEB7}" type="pres">
      <dgm:prSet presAssocID="{E738175D-C4E2-4F74-BCE1-E55779B2A45C}" presName="sp" presStyleCnt="0"/>
      <dgm:spPr/>
    </dgm:pt>
    <dgm:pt modelId="{D06B048D-7FCA-45B9-A909-36EE8672F47E}" type="pres">
      <dgm:prSet presAssocID="{04F96681-530B-4EED-A256-FE244B8B751D}" presName="arrowAndChildren" presStyleCnt="0"/>
      <dgm:spPr/>
    </dgm:pt>
    <dgm:pt modelId="{ABD9BF6F-C6AC-4CC8-BAEE-33EA88A64524}" type="pres">
      <dgm:prSet presAssocID="{04F96681-530B-4EED-A256-FE244B8B751D}" presName="parentTextArrow" presStyleLbl="node1" presStyleIdx="0" presStyleCnt="3"/>
      <dgm:spPr/>
    </dgm:pt>
    <dgm:pt modelId="{2A2FD251-53EA-4615-AF36-99DBA6F1DB09}" type="pres">
      <dgm:prSet presAssocID="{04F96681-530B-4EED-A256-FE244B8B751D}" presName="arrow" presStyleLbl="node1" presStyleIdx="1" presStyleCnt="3"/>
      <dgm:spPr/>
    </dgm:pt>
    <dgm:pt modelId="{017AE315-7A32-4BFE-9FC6-5439D2ABC768}" type="pres">
      <dgm:prSet presAssocID="{04F96681-530B-4EED-A256-FE244B8B751D}" presName="descendantArrow" presStyleCnt="0"/>
      <dgm:spPr/>
    </dgm:pt>
    <dgm:pt modelId="{B6E6222D-334E-4D62-B605-DE421804458B}" type="pres">
      <dgm:prSet presAssocID="{D900A176-0082-45B8-B803-82826CC92808}" presName="childTextArrow" presStyleLbl="fgAccFollowNode1" presStyleIdx="1" presStyleCnt="4">
        <dgm:presLayoutVars>
          <dgm:bulletEnabled val="1"/>
        </dgm:presLayoutVars>
      </dgm:prSet>
      <dgm:spPr/>
    </dgm:pt>
    <dgm:pt modelId="{88DDFAAE-D1CA-426C-BEDA-22E2400D1E45}" type="pres">
      <dgm:prSet presAssocID="{5AADA65F-5F9B-429B-AAAF-D240F70F16C2}" presName="sp" presStyleCnt="0"/>
      <dgm:spPr/>
    </dgm:pt>
    <dgm:pt modelId="{A614D228-F0B1-4ACC-9361-21E028DDF721}" type="pres">
      <dgm:prSet presAssocID="{29C35125-D949-4AAC-953F-A19A2A2191E1}" presName="arrowAndChildren" presStyleCnt="0"/>
      <dgm:spPr/>
    </dgm:pt>
    <dgm:pt modelId="{1820DD71-E2C4-48B5-B107-25AE92272378}" type="pres">
      <dgm:prSet presAssocID="{29C35125-D949-4AAC-953F-A19A2A2191E1}" presName="parentTextArrow" presStyleLbl="node1" presStyleIdx="1" presStyleCnt="3"/>
      <dgm:spPr/>
    </dgm:pt>
    <dgm:pt modelId="{89DADBC7-7F7E-44A8-B52E-756DCA49B6DC}" type="pres">
      <dgm:prSet presAssocID="{29C35125-D949-4AAC-953F-A19A2A2191E1}" presName="arrow" presStyleLbl="node1" presStyleIdx="2" presStyleCnt="3"/>
      <dgm:spPr/>
    </dgm:pt>
    <dgm:pt modelId="{776305D2-44A1-45BB-AC79-2BF67E8A6134}" type="pres">
      <dgm:prSet presAssocID="{29C35125-D949-4AAC-953F-A19A2A2191E1}" presName="descendantArrow" presStyleCnt="0"/>
      <dgm:spPr/>
    </dgm:pt>
    <dgm:pt modelId="{B4B54E71-F368-4280-827A-EC72B7412C96}" type="pres">
      <dgm:prSet presAssocID="{2A77D663-C641-49E7-A02E-B336C6C0FC9C}" presName="childTextArrow" presStyleLbl="fgAccFollowNode1" presStyleIdx="2" presStyleCnt="4">
        <dgm:presLayoutVars>
          <dgm:bulletEnabled val="1"/>
        </dgm:presLayoutVars>
      </dgm:prSet>
      <dgm:spPr/>
    </dgm:pt>
    <dgm:pt modelId="{1DD079D9-C7B9-4907-B5B3-C89A1AD48B65}" type="pres">
      <dgm:prSet presAssocID="{BF6A468A-3FC2-4BB6-B194-5B18B1391938}" presName="childTextArrow" presStyleLbl="fgAccFollowNode1" presStyleIdx="3" presStyleCnt="4">
        <dgm:presLayoutVars>
          <dgm:bulletEnabled val="1"/>
        </dgm:presLayoutVars>
      </dgm:prSet>
      <dgm:spPr/>
    </dgm:pt>
  </dgm:ptLst>
  <dgm:cxnLst>
    <dgm:cxn modelId="{FDC2E703-8038-4F4E-8A28-1BBBD046DD40}" type="presOf" srcId="{6D2938B2-3697-4A67-ADE1-9EF8AEC28065}" destId="{92623421-8171-4408-B835-F58126316FB3}" srcOrd="1" destOrd="0" presId="urn:microsoft.com/office/officeart/2005/8/layout/process4"/>
    <dgm:cxn modelId="{AF32580A-FBE3-406A-85AA-BA19F7E52292}" srcId="{29C35125-D949-4AAC-953F-A19A2A2191E1}" destId="{2A77D663-C641-49E7-A02E-B336C6C0FC9C}" srcOrd="0" destOrd="0" parTransId="{5E021FA0-6C20-4182-8842-E9C933E39755}" sibTransId="{65378366-0D78-4B14-8E3C-196385161232}"/>
    <dgm:cxn modelId="{4F97F728-65A2-4841-BA55-76210613CAF1}" srcId="{38BABC28-B056-47D1-BD88-7D76E151224B}" destId="{6D2938B2-3697-4A67-ADE1-9EF8AEC28065}" srcOrd="2" destOrd="0" parTransId="{A2EA7576-740E-4816-A355-4396EF2CA910}" sibTransId="{D785C109-9462-41CF-A53E-BCE88F145466}"/>
    <dgm:cxn modelId="{78121C3C-2AE0-47FB-8FD0-F307397D2A39}" type="presOf" srcId="{29C35125-D949-4AAC-953F-A19A2A2191E1}" destId="{89DADBC7-7F7E-44A8-B52E-756DCA49B6DC}" srcOrd="1" destOrd="0" presId="urn:microsoft.com/office/officeart/2005/8/layout/process4"/>
    <dgm:cxn modelId="{663B5948-3218-4416-901B-18F72ECF18EC}" type="presOf" srcId="{6305C9C5-C3ED-4A6D-8188-41AA667BB302}" destId="{55C92E88-40E9-477D-AC7D-211DBCF4874A}" srcOrd="0" destOrd="0" presId="urn:microsoft.com/office/officeart/2005/8/layout/process4"/>
    <dgm:cxn modelId="{DEDEF26A-215E-4974-8202-57A8CE92E65D}" srcId="{38BABC28-B056-47D1-BD88-7D76E151224B}" destId="{29C35125-D949-4AAC-953F-A19A2A2191E1}" srcOrd="0" destOrd="0" parTransId="{A78F504F-4CCA-4808-8294-C02B19F54AD9}" sibTransId="{5AADA65F-5F9B-429B-AAAF-D240F70F16C2}"/>
    <dgm:cxn modelId="{B441234B-4B4D-409E-ADE8-56B579B1A2E1}" type="presOf" srcId="{BF6A468A-3FC2-4BB6-B194-5B18B1391938}" destId="{1DD079D9-C7B9-4907-B5B3-C89A1AD48B65}" srcOrd="0" destOrd="0" presId="urn:microsoft.com/office/officeart/2005/8/layout/process4"/>
    <dgm:cxn modelId="{D39F3E5A-0125-4134-8A54-261C4608CB63}" srcId="{04F96681-530B-4EED-A256-FE244B8B751D}" destId="{D900A176-0082-45B8-B803-82826CC92808}" srcOrd="0" destOrd="0" parTransId="{A74CB4FD-6FA3-44B7-8FBF-B1CF08DC07B4}" sibTransId="{9F9176F3-6E0A-4011-A28E-298A782059DA}"/>
    <dgm:cxn modelId="{1978AA81-0362-4791-A7DA-3890619F4AEC}" type="presOf" srcId="{04F96681-530B-4EED-A256-FE244B8B751D}" destId="{ABD9BF6F-C6AC-4CC8-BAEE-33EA88A64524}" srcOrd="0" destOrd="0" presId="urn:microsoft.com/office/officeart/2005/8/layout/process4"/>
    <dgm:cxn modelId="{343CF88E-99C3-4485-BEF8-FA3BE0DBBF54}" type="presOf" srcId="{29C35125-D949-4AAC-953F-A19A2A2191E1}" destId="{1820DD71-E2C4-48B5-B107-25AE92272378}" srcOrd="0" destOrd="0" presId="urn:microsoft.com/office/officeart/2005/8/layout/process4"/>
    <dgm:cxn modelId="{952609A8-2903-462B-A058-349529AFAED9}" srcId="{38BABC28-B056-47D1-BD88-7D76E151224B}" destId="{04F96681-530B-4EED-A256-FE244B8B751D}" srcOrd="1" destOrd="0" parTransId="{E8160151-D22B-412A-89F1-2E97254409EF}" sibTransId="{E738175D-C4E2-4F74-BCE1-E55779B2A45C}"/>
    <dgm:cxn modelId="{3AFFF1A8-332B-43A3-86FF-1D5FA55D3AB1}" type="presOf" srcId="{2A77D663-C641-49E7-A02E-B336C6C0FC9C}" destId="{B4B54E71-F368-4280-827A-EC72B7412C96}" srcOrd="0" destOrd="0" presId="urn:microsoft.com/office/officeart/2005/8/layout/process4"/>
    <dgm:cxn modelId="{2F3FB5A9-E75C-4D6C-AFAB-59AA3CE2D10F}" srcId="{6D2938B2-3697-4A67-ADE1-9EF8AEC28065}" destId="{6305C9C5-C3ED-4A6D-8188-41AA667BB302}" srcOrd="0" destOrd="0" parTransId="{3A82EAAF-617C-4DC9-B844-9B5221F663B9}" sibTransId="{DDE328FD-3196-4F9F-9F68-6A615B6E76DB}"/>
    <dgm:cxn modelId="{7FF562AB-EB27-4A23-81F8-66E7D5E46104}" type="presOf" srcId="{04F96681-530B-4EED-A256-FE244B8B751D}" destId="{2A2FD251-53EA-4615-AF36-99DBA6F1DB09}" srcOrd="1" destOrd="0" presId="urn:microsoft.com/office/officeart/2005/8/layout/process4"/>
    <dgm:cxn modelId="{C93657C3-7A61-458A-9470-814594DC575C}" type="presOf" srcId="{38BABC28-B056-47D1-BD88-7D76E151224B}" destId="{533DE5FF-7384-4B88-880B-C4AD5C2549E5}" srcOrd="0" destOrd="0" presId="urn:microsoft.com/office/officeart/2005/8/layout/process4"/>
    <dgm:cxn modelId="{C2F92CED-F3FD-46F4-A8F4-326B763C48AE}" type="presOf" srcId="{6D2938B2-3697-4A67-ADE1-9EF8AEC28065}" destId="{CD265FF2-4E7F-413C-9C30-9574565D2B06}" srcOrd="0" destOrd="0" presId="urn:microsoft.com/office/officeart/2005/8/layout/process4"/>
    <dgm:cxn modelId="{714200FA-0FBE-4604-9556-17B8B36F28AE}" srcId="{29C35125-D949-4AAC-953F-A19A2A2191E1}" destId="{BF6A468A-3FC2-4BB6-B194-5B18B1391938}" srcOrd="1" destOrd="0" parTransId="{0D42615B-A7BF-4BAC-9EA2-EB5D997322EB}" sibTransId="{05BC6745-3A09-4D3F-8763-5B924EF928F8}"/>
    <dgm:cxn modelId="{7796FBFD-11CC-4923-B0C9-F4EA97202377}" type="presOf" srcId="{D900A176-0082-45B8-B803-82826CC92808}" destId="{B6E6222D-334E-4D62-B605-DE421804458B}" srcOrd="0" destOrd="0" presId="urn:microsoft.com/office/officeart/2005/8/layout/process4"/>
    <dgm:cxn modelId="{62A78158-E384-4995-8206-C417F04B6A97}" type="presParOf" srcId="{533DE5FF-7384-4B88-880B-C4AD5C2549E5}" destId="{7AC5B106-CDF9-43C4-A5B4-5AD55658AE7D}" srcOrd="0" destOrd="0" presId="urn:microsoft.com/office/officeart/2005/8/layout/process4"/>
    <dgm:cxn modelId="{342C56C1-5B30-4E64-B0B0-002B4B596D4F}" type="presParOf" srcId="{7AC5B106-CDF9-43C4-A5B4-5AD55658AE7D}" destId="{CD265FF2-4E7F-413C-9C30-9574565D2B06}" srcOrd="0" destOrd="0" presId="urn:microsoft.com/office/officeart/2005/8/layout/process4"/>
    <dgm:cxn modelId="{6CAC1A07-3896-47C0-B031-C060F7F6DDFB}" type="presParOf" srcId="{7AC5B106-CDF9-43C4-A5B4-5AD55658AE7D}" destId="{92623421-8171-4408-B835-F58126316FB3}" srcOrd="1" destOrd="0" presId="urn:microsoft.com/office/officeart/2005/8/layout/process4"/>
    <dgm:cxn modelId="{3EAC2765-288E-4CB6-81EB-8643C17369CD}" type="presParOf" srcId="{7AC5B106-CDF9-43C4-A5B4-5AD55658AE7D}" destId="{884C6584-FABB-47AF-8E3E-E8FA8606113A}" srcOrd="2" destOrd="0" presId="urn:microsoft.com/office/officeart/2005/8/layout/process4"/>
    <dgm:cxn modelId="{C378F99A-95B5-4801-A531-0746D67A3E7E}" type="presParOf" srcId="{884C6584-FABB-47AF-8E3E-E8FA8606113A}" destId="{55C92E88-40E9-477D-AC7D-211DBCF4874A}" srcOrd="0" destOrd="0" presId="urn:microsoft.com/office/officeart/2005/8/layout/process4"/>
    <dgm:cxn modelId="{E76096DA-5EA4-4C80-BB44-4820E5287044}" type="presParOf" srcId="{533DE5FF-7384-4B88-880B-C4AD5C2549E5}" destId="{D52472E3-005F-4A8B-B78C-C0F807B0FEB7}" srcOrd="1" destOrd="0" presId="urn:microsoft.com/office/officeart/2005/8/layout/process4"/>
    <dgm:cxn modelId="{7AFB9DD8-3AE6-4AB9-951F-0542A3815470}" type="presParOf" srcId="{533DE5FF-7384-4B88-880B-C4AD5C2549E5}" destId="{D06B048D-7FCA-45B9-A909-36EE8672F47E}" srcOrd="2" destOrd="0" presId="urn:microsoft.com/office/officeart/2005/8/layout/process4"/>
    <dgm:cxn modelId="{E2D7FA14-B958-452A-88E5-62E21715AC85}" type="presParOf" srcId="{D06B048D-7FCA-45B9-A909-36EE8672F47E}" destId="{ABD9BF6F-C6AC-4CC8-BAEE-33EA88A64524}" srcOrd="0" destOrd="0" presId="urn:microsoft.com/office/officeart/2005/8/layout/process4"/>
    <dgm:cxn modelId="{034748DA-7006-4E5D-A4A7-FC2465ABF7BB}" type="presParOf" srcId="{D06B048D-7FCA-45B9-A909-36EE8672F47E}" destId="{2A2FD251-53EA-4615-AF36-99DBA6F1DB09}" srcOrd="1" destOrd="0" presId="urn:microsoft.com/office/officeart/2005/8/layout/process4"/>
    <dgm:cxn modelId="{1BE995CB-70E8-4C1F-9AE6-9B99AFA22539}" type="presParOf" srcId="{D06B048D-7FCA-45B9-A909-36EE8672F47E}" destId="{017AE315-7A32-4BFE-9FC6-5439D2ABC768}" srcOrd="2" destOrd="0" presId="urn:microsoft.com/office/officeart/2005/8/layout/process4"/>
    <dgm:cxn modelId="{FEF191B1-596C-48FA-8665-F779DD9F9887}" type="presParOf" srcId="{017AE315-7A32-4BFE-9FC6-5439D2ABC768}" destId="{B6E6222D-334E-4D62-B605-DE421804458B}" srcOrd="0" destOrd="0" presId="urn:microsoft.com/office/officeart/2005/8/layout/process4"/>
    <dgm:cxn modelId="{21AFC226-51B8-4A5F-840C-6C112DF26DC8}" type="presParOf" srcId="{533DE5FF-7384-4B88-880B-C4AD5C2549E5}" destId="{88DDFAAE-D1CA-426C-BEDA-22E2400D1E45}" srcOrd="3" destOrd="0" presId="urn:microsoft.com/office/officeart/2005/8/layout/process4"/>
    <dgm:cxn modelId="{B437E4A6-89DE-4004-B34F-303B1B46D6AA}" type="presParOf" srcId="{533DE5FF-7384-4B88-880B-C4AD5C2549E5}" destId="{A614D228-F0B1-4ACC-9361-21E028DDF721}" srcOrd="4" destOrd="0" presId="urn:microsoft.com/office/officeart/2005/8/layout/process4"/>
    <dgm:cxn modelId="{7270EEA2-E323-45F0-BD27-401053CD5B23}" type="presParOf" srcId="{A614D228-F0B1-4ACC-9361-21E028DDF721}" destId="{1820DD71-E2C4-48B5-B107-25AE92272378}" srcOrd="0" destOrd="0" presId="urn:microsoft.com/office/officeart/2005/8/layout/process4"/>
    <dgm:cxn modelId="{E2E35E05-25C4-4123-AC70-99F9B035DD3E}" type="presParOf" srcId="{A614D228-F0B1-4ACC-9361-21E028DDF721}" destId="{89DADBC7-7F7E-44A8-B52E-756DCA49B6DC}" srcOrd="1" destOrd="0" presId="urn:microsoft.com/office/officeart/2005/8/layout/process4"/>
    <dgm:cxn modelId="{37511CCD-8724-4754-98F1-16FB9252B4A6}" type="presParOf" srcId="{A614D228-F0B1-4ACC-9361-21E028DDF721}" destId="{776305D2-44A1-45BB-AC79-2BF67E8A6134}" srcOrd="2" destOrd="0" presId="urn:microsoft.com/office/officeart/2005/8/layout/process4"/>
    <dgm:cxn modelId="{2C6C372D-D29D-4E8D-8561-AF17390528CB}" type="presParOf" srcId="{776305D2-44A1-45BB-AC79-2BF67E8A6134}" destId="{B4B54E71-F368-4280-827A-EC72B7412C96}" srcOrd="0" destOrd="0" presId="urn:microsoft.com/office/officeart/2005/8/layout/process4"/>
    <dgm:cxn modelId="{1DFDAC7F-8A8E-436A-B087-431286079764}" type="presParOf" srcId="{776305D2-44A1-45BB-AC79-2BF67E8A6134}" destId="{1DD079D9-C7B9-4907-B5B3-C89A1AD48B65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821363-172A-4C2F-A7A8-5C13D564AE6A}" type="doc">
      <dgm:prSet loTypeId="urn:microsoft.com/office/officeart/2005/8/layout/cycle6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CD0FCBAD-1ABE-4200-929E-A8350795BA18}">
      <dgm:prSet phldrT="[Testo]" phldr="0"/>
      <dgm:spPr/>
      <dgm:t>
        <a:bodyPr/>
        <a:lstStyle/>
        <a:p>
          <a:r>
            <a:rPr lang="it-IT" dirty="0">
              <a:latin typeface="Franklin Gothic Demi"/>
            </a:rPr>
            <a:t>FORMAZIONE</a:t>
          </a:r>
          <a:endParaRPr lang="it-IT" dirty="0"/>
        </a:p>
      </dgm:t>
    </dgm:pt>
    <dgm:pt modelId="{65C3A3DA-3684-4942-86BF-704358FABB80}" type="parTrans" cxnId="{E6A41A2D-A9B7-4C74-9EA0-B80F80A2AC21}">
      <dgm:prSet/>
      <dgm:spPr/>
      <dgm:t>
        <a:bodyPr/>
        <a:lstStyle/>
        <a:p>
          <a:endParaRPr lang="it-IT"/>
        </a:p>
      </dgm:t>
    </dgm:pt>
    <dgm:pt modelId="{7EE5408A-DC39-4ADD-9B91-3765F64B1161}" type="sibTrans" cxnId="{E6A41A2D-A9B7-4C74-9EA0-B80F80A2AC21}">
      <dgm:prSet/>
      <dgm:spPr/>
      <dgm:t>
        <a:bodyPr/>
        <a:lstStyle/>
        <a:p>
          <a:endParaRPr lang="it-IT"/>
        </a:p>
      </dgm:t>
    </dgm:pt>
    <dgm:pt modelId="{B1C378BB-F652-4E8D-9D86-D7A33E2869B7}">
      <dgm:prSet phldr="0"/>
      <dgm:spPr/>
      <dgm:t>
        <a:bodyPr/>
        <a:lstStyle/>
        <a:p>
          <a:pPr rtl="0"/>
          <a:r>
            <a:rPr lang="it-IT" dirty="0">
              <a:latin typeface="Franklin Gothic Demi"/>
            </a:rPr>
            <a:t>SERVIZI PER IL LAVORO</a:t>
          </a:r>
        </a:p>
      </dgm:t>
    </dgm:pt>
    <dgm:pt modelId="{A3C3E431-D84B-4946-9290-16DDB87045CB}" type="parTrans" cxnId="{390EA5C6-53F7-47E6-B2F8-362C3EF3B272}">
      <dgm:prSet/>
      <dgm:spPr/>
      <dgm:t>
        <a:bodyPr/>
        <a:lstStyle/>
        <a:p>
          <a:endParaRPr lang="it-IT"/>
        </a:p>
      </dgm:t>
    </dgm:pt>
    <dgm:pt modelId="{ABE77201-70D5-4F90-95F5-E3255945C9B3}" type="sibTrans" cxnId="{390EA5C6-53F7-47E6-B2F8-362C3EF3B272}">
      <dgm:prSet/>
      <dgm:spPr/>
      <dgm:t>
        <a:bodyPr/>
        <a:lstStyle/>
        <a:p>
          <a:endParaRPr lang="it-IT"/>
        </a:p>
      </dgm:t>
    </dgm:pt>
    <dgm:pt modelId="{E6EEE7ED-3ED8-4CB2-97E6-3202BBD501E0}">
      <dgm:prSet phldrT="[Testo]" phldr="0" custT="1"/>
      <dgm:spPr>
        <a:noFill/>
      </dgm:spPr>
      <dgm:t>
        <a:bodyPr/>
        <a:lstStyle/>
        <a:p>
          <a:r>
            <a:rPr lang="it-IT" sz="1000" dirty="0">
              <a:latin typeface="Franklin Gothic Demi"/>
            </a:rPr>
            <a:t>SERVIZI ALLA PERSONA</a:t>
          </a:r>
          <a:endParaRPr lang="it-IT" sz="1000" dirty="0"/>
        </a:p>
      </dgm:t>
    </dgm:pt>
    <dgm:pt modelId="{F2838813-7DF4-42FD-ACC3-C9741D3EB11A}" type="sibTrans" cxnId="{3C4E9846-4C1A-4578-9416-FE609E61BDC1}">
      <dgm:prSet/>
      <dgm:spPr/>
      <dgm:t>
        <a:bodyPr/>
        <a:lstStyle/>
        <a:p>
          <a:endParaRPr lang="it-IT"/>
        </a:p>
      </dgm:t>
    </dgm:pt>
    <dgm:pt modelId="{5D2A449B-31ED-4C7A-A662-D93F83B82CCE}" type="parTrans" cxnId="{3C4E9846-4C1A-4578-9416-FE609E61BDC1}">
      <dgm:prSet/>
      <dgm:spPr/>
      <dgm:t>
        <a:bodyPr/>
        <a:lstStyle/>
        <a:p>
          <a:endParaRPr lang="it-IT"/>
        </a:p>
      </dgm:t>
    </dgm:pt>
    <dgm:pt modelId="{0D203694-7511-47AC-A6A9-B3F55E792883}">
      <dgm:prSet phldrT="[Testo]" phldr="0"/>
      <dgm:spPr>
        <a:noFill/>
      </dgm:spPr>
      <dgm:t>
        <a:bodyPr/>
        <a:lstStyle/>
        <a:p>
          <a:r>
            <a:rPr lang="it-IT">
              <a:latin typeface="Franklin Gothic Demi"/>
            </a:rPr>
            <a:t>INFANZIA</a:t>
          </a:r>
          <a:endParaRPr lang="it-IT"/>
        </a:p>
      </dgm:t>
    </dgm:pt>
    <dgm:pt modelId="{412DB874-2672-4607-8701-5D652F51F793}" type="sibTrans" cxnId="{9ED25B3F-0E95-4C5F-B1A7-6D48F0927E54}">
      <dgm:prSet/>
      <dgm:spPr/>
      <dgm:t>
        <a:bodyPr/>
        <a:lstStyle/>
        <a:p>
          <a:endParaRPr lang="it-IT"/>
        </a:p>
      </dgm:t>
    </dgm:pt>
    <dgm:pt modelId="{D3241F7D-CED1-478D-AAB1-8C64E964F897}" type="parTrans" cxnId="{9ED25B3F-0E95-4C5F-B1A7-6D48F0927E54}">
      <dgm:prSet/>
      <dgm:spPr/>
      <dgm:t>
        <a:bodyPr/>
        <a:lstStyle/>
        <a:p>
          <a:endParaRPr lang="it-IT"/>
        </a:p>
      </dgm:t>
    </dgm:pt>
    <dgm:pt modelId="{20FF3BE5-715C-4D5D-B428-5220E6E7F486}">
      <dgm:prSet phldrT="[Testo]" phldr="0"/>
      <dgm:spPr>
        <a:noFill/>
      </dgm:spPr>
      <dgm:t>
        <a:bodyPr/>
        <a:lstStyle/>
        <a:p>
          <a:pPr rtl="0"/>
          <a:r>
            <a:rPr lang="it-IT" dirty="0">
              <a:latin typeface="Franklin Gothic Demi"/>
            </a:rPr>
            <a:t>SAUTE MENTALE</a:t>
          </a:r>
          <a:endParaRPr lang="it-IT" dirty="0"/>
        </a:p>
      </dgm:t>
    </dgm:pt>
    <dgm:pt modelId="{04044638-09F6-46B7-9F8D-1C3E6C8F7613}" type="sibTrans" cxnId="{1239A8F1-EAB4-4120-8410-07540894F836}">
      <dgm:prSet/>
      <dgm:spPr/>
      <dgm:t>
        <a:bodyPr/>
        <a:lstStyle/>
        <a:p>
          <a:endParaRPr lang="it-IT"/>
        </a:p>
      </dgm:t>
    </dgm:pt>
    <dgm:pt modelId="{0647C325-01B9-45ED-BE6A-BDBD90F5D347}" type="parTrans" cxnId="{1239A8F1-EAB4-4120-8410-07540894F836}">
      <dgm:prSet/>
      <dgm:spPr/>
      <dgm:t>
        <a:bodyPr/>
        <a:lstStyle/>
        <a:p>
          <a:endParaRPr lang="it-IT"/>
        </a:p>
      </dgm:t>
    </dgm:pt>
    <dgm:pt modelId="{F969FBD3-F066-470F-B9EB-E0E9B48422C3}" type="pres">
      <dgm:prSet presAssocID="{79821363-172A-4C2F-A7A8-5C13D564AE6A}" presName="cycle" presStyleCnt="0">
        <dgm:presLayoutVars>
          <dgm:dir/>
          <dgm:resizeHandles val="exact"/>
        </dgm:presLayoutVars>
      </dgm:prSet>
      <dgm:spPr/>
    </dgm:pt>
    <dgm:pt modelId="{EBA00B6F-281F-4874-8D8C-723CB1014B29}" type="pres">
      <dgm:prSet presAssocID="{E6EEE7ED-3ED8-4CB2-97E6-3202BBD501E0}" presName="node" presStyleLbl="node1" presStyleIdx="0" presStyleCnt="5" custScaleX="190560" custScaleY="68378">
        <dgm:presLayoutVars>
          <dgm:bulletEnabled val="1"/>
        </dgm:presLayoutVars>
      </dgm:prSet>
      <dgm:spPr/>
    </dgm:pt>
    <dgm:pt modelId="{4D89C42B-7B6E-4A1B-8363-945AAD30031E}" type="pres">
      <dgm:prSet presAssocID="{E6EEE7ED-3ED8-4CB2-97E6-3202BBD501E0}" presName="spNode" presStyleCnt="0"/>
      <dgm:spPr/>
    </dgm:pt>
    <dgm:pt modelId="{B2F5D6C8-40A3-4545-8FD8-C69F087BF50C}" type="pres">
      <dgm:prSet presAssocID="{F2838813-7DF4-42FD-ACC3-C9741D3EB11A}" presName="sibTrans" presStyleLbl="sibTrans1D1" presStyleIdx="0" presStyleCnt="5"/>
      <dgm:spPr/>
    </dgm:pt>
    <dgm:pt modelId="{80D6A905-B482-4381-87CB-6EFC6FC322AA}" type="pres">
      <dgm:prSet presAssocID="{20FF3BE5-715C-4D5D-B428-5220E6E7F486}" presName="node" presStyleLbl="node1" presStyleIdx="1" presStyleCnt="5">
        <dgm:presLayoutVars>
          <dgm:bulletEnabled val="1"/>
        </dgm:presLayoutVars>
      </dgm:prSet>
      <dgm:spPr/>
    </dgm:pt>
    <dgm:pt modelId="{4CAA1326-6CC8-4E4C-9AA4-D879EF5A5441}" type="pres">
      <dgm:prSet presAssocID="{20FF3BE5-715C-4D5D-B428-5220E6E7F486}" presName="spNode" presStyleCnt="0"/>
      <dgm:spPr/>
    </dgm:pt>
    <dgm:pt modelId="{19B37D91-EDCC-4FCB-9CE1-A53BE7731700}" type="pres">
      <dgm:prSet presAssocID="{04044638-09F6-46B7-9F8D-1C3E6C8F7613}" presName="sibTrans" presStyleLbl="sibTrans1D1" presStyleIdx="1" presStyleCnt="5"/>
      <dgm:spPr/>
    </dgm:pt>
    <dgm:pt modelId="{3A016051-F4B5-42B6-A96F-2C43E7014287}" type="pres">
      <dgm:prSet presAssocID="{0D203694-7511-47AC-A6A9-B3F55E792883}" presName="node" presStyleLbl="node1" presStyleIdx="2" presStyleCnt="5" custRadScaleRad="103755" custRadScaleInc="-53539">
        <dgm:presLayoutVars>
          <dgm:bulletEnabled val="1"/>
        </dgm:presLayoutVars>
      </dgm:prSet>
      <dgm:spPr/>
    </dgm:pt>
    <dgm:pt modelId="{4975EEE6-A4EF-47F5-B415-DF806F49AF0D}" type="pres">
      <dgm:prSet presAssocID="{0D203694-7511-47AC-A6A9-B3F55E792883}" presName="spNode" presStyleCnt="0"/>
      <dgm:spPr/>
    </dgm:pt>
    <dgm:pt modelId="{C3E4D444-5653-4A2B-B0A4-7178BAA0D5E4}" type="pres">
      <dgm:prSet presAssocID="{412DB874-2672-4607-8701-5D652F51F793}" presName="sibTrans" presStyleLbl="sibTrans1D1" presStyleIdx="2" presStyleCnt="5"/>
      <dgm:spPr/>
    </dgm:pt>
    <dgm:pt modelId="{8AE411C5-0038-499F-9A32-659618128E5A}" type="pres">
      <dgm:prSet presAssocID="{B1C378BB-F652-4E8D-9D86-D7A33E2869B7}" presName="node" presStyleLbl="node1" presStyleIdx="3" presStyleCnt="5" custRadScaleRad="104275" custRadScaleInc="54579">
        <dgm:presLayoutVars>
          <dgm:bulletEnabled val="1"/>
        </dgm:presLayoutVars>
      </dgm:prSet>
      <dgm:spPr/>
    </dgm:pt>
    <dgm:pt modelId="{C62EDB8A-7A63-4477-862E-DBC203691EDD}" type="pres">
      <dgm:prSet presAssocID="{B1C378BB-F652-4E8D-9D86-D7A33E2869B7}" presName="spNode" presStyleCnt="0"/>
      <dgm:spPr/>
    </dgm:pt>
    <dgm:pt modelId="{5A039CC3-B182-4E4C-8654-364FB1E479C5}" type="pres">
      <dgm:prSet presAssocID="{ABE77201-70D5-4F90-95F5-E3255945C9B3}" presName="sibTrans" presStyleLbl="sibTrans1D1" presStyleIdx="3" presStyleCnt="5"/>
      <dgm:spPr/>
    </dgm:pt>
    <dgm:pt modelId="{0AA04D2B-AEFC-4196-9F32-DF970939B178}" type="pres">
      <dgm:prSet presAssocID="{CD0FCBAD-1ABE-4200-929E-A8350795BA18}" presName="node" presStyleLbl="node1" presStyleIdx="4" presStyleCnt="5" custScaleX="127041" custScaleY="111717" custRadScaleRad="99912" custRadScaleInc="-9125">
        <dgm:presLayoutVars>
          <dgm:bulletEnabled val="1"/>
        </dgm:presLayoutVars>
      </dgm:prSet>
      <dgm:spPr/>
    </dgm:pt>
    <dgm:pt modelId="{DB81A160-CB85-4F4D-B777-9DB986A58ECA}" type="pres">
      <dgm:prSet presAssocID="{CD0FCBAD-1ABE-4200-929E-A8350795BA18}" presName="spNode" presStyleCnt="0"/>
      <dgm:spPr/>
    </dgm:pt>
    <dgm:pt modelId="{B20D3148-E413-4273-A203-61D9CAFAFDBA}" type="pres">
      <dgm:prSet presAssocID="{7EE5408A-DC39-4ADD-9B91-3765F64B1161}" presName="sibTrans" presStyleLbl="sibTrans1D1" presStyleIdx="4" presStyleCnt="5"/>
      <dgm:spPr/>
    </dgm:pt>
  </dgm:ptLst>
  <dgm:cxnLst>
    <dgm:cxn modelId="{E6A41A2D-A9B7-4C74-9EA0-B80F80A2AC21}" srcId="{79821363-172A-4C2F-A7A8-5C13D564AE6A}" destId="{CD0FCBAD-1ABE-4200-929E-A8350795BA18}" srcOrd="4" destOrd="0" parTransId="{65C3A3DA-3684-4942-86BF-704358FABB80}" sibTransId="{7EE5408A-DC39-4ADD-9B91-3765F64B1161}"/>
    <dgm:cxn modelId="{DBDC6430-8BC1-43F5-85E8-B7C7188409AA}" type="presOf" srcId="{F2838813-7DF4-42FD-ACC3-C9741D3EB11A}" destId="{B2F5D6C8-40A3-4545-8FD8-C69F087BF50C}" srcOrd="0" destOrd="0" presId="urn:microsoft.com/office/officeart/2005/8/layout/cycle6"/>
    <dgm:cxn modelId="{869C2334-0082-46E3-B926-DA2EE55E8C59}" type="presOf" srcId="{CD0FCBAD-1ABE-4200-929E-A8350795BA18}" destId="{0AA04D2B-AEFC-4196-9F32-DF970939B178}" srcOrd="0" destOrd="0" presId="urn:microsoft.com/office/officeart/2005/8/layout/cycle6"/>
    <dgm:cxn modelId="{E393C43E-E912-4900-95FA-F16440B0585F}" type="presOf" srcId="{20FF3BE5-715C-4D5D-B428-5220E6E7F486}" destId="{80D6A905-B482-4381-87CB-6EFC6FC322AA}" srcOrd="0" destOrd="0" presId="urn:microsoft.com/office/officeart/2005/8/layout/cycle6"/>
    <dgm:cxn modelId="{9ED25B3F-0E95-4C5F-B1A7-6D48F0927E54}" srcId="{79821363-172A-4C2F-A7A8-5C13D564AE6A}" destId="{0D203694-7511-47AC-A6A9-B3F55E792883}" srcOrd="2" destOrd="0" parTransId="{D3241F7D-CED1-478D-AAB1-8C64E964F897}" sibTransId="{412DB874-2672-4607-8701-5D652F51F793}"/>
    <dgm:cxn modelId="{49A9E144-A7FD-410D-934A-A1FFDC3F84B3}" type="presOf" srcId="{0D203694-7511-47AC-A6A9-B3F55E792883}" destId="{3A016051-F4B5-42B6-A96F-2C43E7014287}" srcOrd="0" destOrd="0" presId="urn:microsoft.com/office/officeart/2005/8/layout/cycle6"/>
    <dgm:cxn modelId="{3C4E9846-4C1A-4578-9416-FE609E61BDC1}" srcId="{79821363-172A-4C2F-A7A8-5C13D564AE6A}" destId="{E6EEE7ED-3ED8-4CB2-97E6-3202BBD501E0}" srcOrd="0" destOrd="0" parTransId="{5D2A449B-31ED-4C7A-A662-D93F83B82CCE}" sibTransId="{F2838813-7DF4-42FD-ACC3-C9741D3EB11A}"/>
    <dgm:cxn modelId="{9959166B-364B-41CC-AAEE-0225EE2700A2}" type="presOf" srcId="{412DB874-2672-4607-8701-5D652F51F793}" destId="{C3E4D444-5653-4A2B-B0A4-7178BAA0D5E4}" srcOrd="0" destOrd="0" presId="urn:microsoft.com/office/officeart/2005/8/layout/cycle6"/>
    <dgm:cxn modelId="{0EA1EF6D-2435-4171-B575-1A913E7EBAC4}" type="presOf" srcId="{B1C378BB-F652-4E8D-9D86-D7A33E2869B7}" destId="{8AE411C5-0038-499F-9A32-659618128E5A}" srcOrd="0" destOrd="0" presId="urn:microsoft.com/office/officeart/2005/8/layout/cycle6"/>
    <dgm:cxn modelId="{4A364055-1404-43F0-98BE-E572AB8AEA36}" type="presOf" srcId="{7EE5408A-DC39-4ADD-9B91-3765F64B1161}" destId="{B20D3148-E413-4273-A203-61D9CAFAFDBA}" srcOrd="0" destOrd="0" presId="urn:microsoft.com/office/officeart/2005/8/layout/cycle6"/>
    <dgm:cxn modelId="{65EBAA56-DEE3-4720-9B4D-1BF80140A5A4}" type="presOf" srcId="{79821363-172A-4C2F-A7A8-5C13D564AE6A}" destId="{F969FBD3-F066-470F-B9EB-E0E9B48422C3}" srcOrd="0" destOrd="0" presId="urn:microsoft.com/office/officeart/2005/8/layout/cycle6"/>
    <dgm:cxn modelId="{6FBCD57D-E389-4841-92EC-6731689935CC}" type="presOf" srcId="{04044638-09F6-46B7-9F8D-1C3E6C8F7613}" destId="{19B37D91-EDCC-4FCB-9CE1-A53BE7731700}" srcOrd="0" destOrd="0" presId="urn:microsoft.com/office/officeart/2005/8/layout/cycle6"/>
    <dgm:cxn modelId="{390EA5C6-53F7-47E6-B2F8-362C3EF3B272}" srcId="{79821363-172A-4C2F-A7A8-5C13D564AE6A}" destId="{B1C378BB-F652-4E8D-9D86-D7A33E2869B7}" srcOrd="3" destOrd="0" parTransId="{A3C3E431-D84B-4946-9290-16DDB87045CB}" sibTransId="{ABE77201-70D5-4F90-95F5-E3255945C9B3}"/>
    <dgm:cxn modelId="{AF8F20EC-E47B-4F5D-B7EF-2D56AA1D1869}" type="presOf" srcId="{E6EEE7ED-3ED8-4CB2-97E6-3202BBD501E0}" destId="{EBA00B6F-281F-4874-8D8C-723CB1014B29}" srcOrd="0" destOrd="0" presId="urn:microsoft.com/office/officeart/2005/8/layout/cycle6"/>
    <dgm:cxn modelId="{1239A8F1-EAB4-4120-8410-07540894F836}" srcId="{79821363-172A-4C2F-A7A8-5C13D564AE6A}" destId="{20FF3BE5-715C-4D5D-B428-5220E6E7F486}" srcOrd="1" destOrd="0" parTransId="{0647C325-01B9-45ED-BE6A-BDBD90F5D347}" sibTransId="{04044638-09F6-46B7-9F8D-1C3E6C8F7613}"/>
    <dgm:cxn modelId="{7B1365FC-F4A9-4878-A72F-4CE5A83501D2}" type="presOf" srcId="{ABE77201-70D5-4F90-95F5-E3255945C9B3}" destId="{5A039CC3-B182-4E4C-8654-364FB1E479C5}" srcOrd="0" destOrd="0" presId="urn:microsoft.com/office/officeart/2005/8/layout/cycle6"/>
    <dgm:cxn modelId="{170C923B-3773-4D37-BAF4-56128A2E0095}" type="presParOf" srcId="{F969FBD3-F066-470F-B9EB-E0E9B48422C3}" destId="{EBA00B6F-281F-4874-8D8C-723CB1014B29}" srcOrd="0" destOrd="0" presId="urn:microsoft.com/office/officeart/2005/8/layout/cycle6"/>
    <dgm:cxn modelId="{58AA83A1-F61D-4082-B68D-DE1830A2CFA6}" type="presParOf" srcId="{F969FBD3-F066-470F-B9EB-E0E9B48422C3}" destId="{4D89C42B-7B6E-4A1B-8363-945AAD30031E}" srcOrd="1" destOrd="0" presId="urn:microsoft.com/office/officeart/2005/8/layout/cycle6"/>
    <dgm:cxn modelId="{6EF6A0EC-CF05-4278-8D37-86BEFA4D0669}" type="presParOf" srcId="{F969FBD3-F066-470F-B9EB-E0E9B48422C3}" destId="{B2F5D6C8-40A3-4545-8FD8-C69F087BF50C}" srcOrd="2" destOrd="0" presId="urn:microsoft.com/office/officeart/2005/8/layout/cycle6"/>
    <dgm:cxn modelId="{50148611-E8F4-42DE-A73C-6F1304F1ABF9}" type="presParOf" srcId="{F969FBD3-F066-470F-B9EB-E0E9B48422C3}" destId="{80D6A905-B482-4381-87CB-6EFC6FC322AA}" srcOrd="3" destOrd="0" presId="urn:microsoft.com/office/officeart/2005/8/layout/cycle6"/>
    <dgm:cxn modelId="{DC63ACAB-C298-433F-AC6E-0BA6CA7066A4}" type="presParOf" srcId="{F969FBD3-F066-470F-B9EB-E0E9B48422C3}" destId="{4CAA1326-6CC8-4E4C-9AA4-D879EF5A5441}" srcOrd="4" destOrd="0" presId="urn:microsoft.com/office/officeart/2005/8/layout/cycle6"/>
    <dgm:cxn modelId="{188AECB2-B846-4F6A-8021-E7CC074398E3}" type="presParOf" srcId="{F969FBD3-F066-470F-B9EB-E0E9B48422C3}" destId="{19B37D91-EDCC-4FCB-9CE1-A53BE7731700}" srcOrd="5" destOrd="0" presId="urn:microsoft.com/office/officeart/2005/8/layout/cycle6"/>
    <dgm:cxn modelId="{5397BEED-8FCB-4388-99D5-1F593F425223}" type="presParOf" srcId="{F969FBD3-F066-470F-B9EB-E0E9B48422C3}" destId="{3A016051-F4B5-42B6-A96F-2C43E7014287}" srcOrd="6" destOrd="0" presId="urn:microsoft.com/office/officeart/2005/8/layout/cycle6"/>
    <dgm:cxn modelId="{29743F4A-DA60-49C9-A4E0-7E9E2936CEE8}" type="presParOf" srcId="{F969FBD3-F066-470F-B9EB-E0E9B48422C3}" destId="{4975EEE6-A4EF-47F5-B415-DF806F49AF0D}" srcOrd="7" destOrd="0" presId="urn:microsoft.com/office/officeart/2005/8/layout/cycle6"/>
    <dgm:cxn modelId="{8FE5DE05-08B0-4A8D-80B8-677691C6BC12}" type="presParOf" srcId="{F969FBD3-F066-470F-B9EB-E0E9B48422C3}" destId="{C3E4D444-5653-4A2B-B0A4-7178BAA0D5E4}" srcOrd="8" destOrd="0" presId="urn:microsoft.com/office/officeart/2005/8/layout/cycle6"/>
    <dgm:cxn modelId="{DBD847F9-688C-48FA-84FA-F784889C0294}" type="presParOf" srcId="{F969FBD3-F066-470F-B9EB-E0E9B48422C3}" destId="{8AE411C5-0038-499F-9A32-659618128E5A}" srcOrd="9" destOrd="0" presId="urn:microsoft.com/office/officeart/2005/8/layout/cycle6"/>
    <dgm:cxn modelId="{92F04E0F-3BE0-47C2-83A2-DB8E26B51323}" type="presParOf" srcId="{F969FBD3-F066-470F-B9EB-E0E9B48422C3}" destId="{C62EDB8A-7A63-4477-862E-DBC203691EDD}" srcOrd="10" destOrd="0" presId="urn:microsoft.com/office/officeart/2005/8/layout/cycle6"/>
    <dgm:cxn modelId="{E7C6C4FA-0C2F-482A-8052-2258C7D5E3F4}" type="presParOf" srcId="{F969FBD3-F066-470F-B9EB-E0E9B48422C3}" destId="{5A039CC3-B182-4E4C-8654-364FB1E479C5}" srcOrd="11" destOrd="0" presId="urn:microsoft.com/office/officeart/2005/8/layout/cycle6"/>
    <dgm:cxn modelId="{C40F0207-EA30-413F-9D6E-4980ED0AAD3D}" type="presParOf" srcId="{F969FBD3-F066-470F-B9EB-E0E9B48422C3}" destId="{0AA04D2B-AEFC-4196-9F32-DF970939B178}" srcOrd="12" destOrd="0" presId="urn:microsoft.com/office/officeart/2005/8/layout/cycle6"/>
    <dgm:cxn modelId="{BE4D64FB-A1DD-48EC-B87F-7C87E55F357B}" type="presParOf" srcId="{F969FBD3-F066-470F-B9EB-E0E9B48422C3}" destId="{DB81A160-CB85-4F4D-B777-9DB986A58ECA}" srcOrd="13" destOrd="0" presId="urn:microsoft.com/office/officeart/2005/8/layout/cycle6"/>
    <dgm:cxn modelId="{762DA0AC-CBFD-47B8-B057-73AC4ABF43F3}" type="presParOf" srcId="{F969FBD3-F066-470F-B9EB-E0E9B48422C3}" destId="{B20D3148-E413-4273-A203-61D9CAFAFDBA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8BABC28-B056-47D1-BD88-7D76E151224B}" type="doc">
      <dgm:prSet loTypeId="urn:microsoft.com/office/officeart/2005/8/layout/process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29C35125-D949-4AAC-953F-A19A2A2191E1}">
      <dgm:prSet phldrT="[Testo]" phldr="0"/>
      <dgm:spPr/>
      <dgm:t>
        <a:bodyPr/>
        <a:lstStyle/>
        <a:p>
          <a:pPr rtl="0"/>
          <a:r>
            <a:rPr lang="it-IT" dirty="0">
              <a:latin typeface="Franklin Gothic Demi"/>
            </a:rPr>
            <a:t>1</a:t>
          </a:r>
          <a:r>
            <a:rPr lang="it-IT">
              <a:latin typeface="Franklin Gothic Demi"/>
            </a:rPr>
            <a:t> SELEZIONE CURRICULUM</a:t>
          </a:r>
          <a:endParaRPr lang="it-IT"/>
        </a:p>
      </dgm:t>
    </dgm:pt>
    <dgm:pt modelId="{A78F504F-4CCA-4808-8294-C02B19F54AD9}" type="parTrans" cxnId="{DEDEF26A-215E-4974-8202-57A8CE92E65D}">
      <dgm:prSet/>
      <dgm:spPr/>
      <dgm:t>
        <a:bodyPr/>
        <a:lstStyle/>
        <a:p>
          <a:endParaRPr lang="it-IT"/>
        </a:p>
      </dgm:t>
    </dgm:pt>
    <dgm:pt modelId="{5AADA65F-5F9B-429B-AAAF-D240F70F16C2}" type="sibTrans" cxnId="{DEDEF26A-215E-4974-8202-57A8CE92E65D}">
      <dgm:prSet/>
      <dgm:spPr/>
      <dgm:t>
        <a:bodyPr/>
        <a:lstStyle/>
        <a:p>
          <a:endParaRPr lang="it-IT"/>
        </a:p>
      </dgm:t>
    </dgm:pt>
    <dgm:pt modelId="{2A77D663-C641-49E7-A02E-B336C6C0FC9C}">
      <dgm:prSet phldrT="[Testo]" phldr="0" custT="1"/>
      <dgm:spPr/>
      <dgm:t>
        <a:bodyPr/>
        <a:lstStyle/>
        <a:p>
          <a:pPr rtl="0"/>
          <a:r>
            <a:rPr lang="it-IT" sz="1600" dirty="0">
              <a:latin typeface="Franklin Gothic Demi"/>
            </a:rPr>
            <a:t>Partecipanti corsi Care </a:t>
          </a:r>
          <a:r>
            <a:rPr lang="it-IT" sz="1600" dirty="0" err="1">
              <a:latin typeface="Franklin Gothic Demi"/>
            </a:rPr>
            <a:t>takers</a:t>
          </a:r>
          <a:r>
            <a:rPr lang="it-IT" sz="1600" dirty="0">
              <a:latin typeface="Franklin Gothic Demi"/>
            </a:rPr>
            <a:t> Sri Lanka</a:t>
          </a:r>
          <a:endParaRPr lang="it-IT" sz="1600" dirty="0"/>
        </a:p>
      </dgm:t>
    </dgm:pt>
    <dgm:pt modelId="{5E021FA0-6C20-4182-8842-E9C933E39755}" type="parTrans" cxnId="{AF32580A-FBE3-406A-85AA-BA19F7E52292}">
      <dgm:prSet/>
      <dgm:spPr/>
      <dgm:t>
        <a:bodyPr/>
        <a:lstStyle/>
        <a:p>
          <a:endParaRPr lang="it-IT"/>
        </a:p>
      </dgm:t>
    </dgm:pt>
    <dgm:pt modelId="{65378366-0D78-4B14-8E3C-196385161232}" type="sibTrans" cxnId="{AF32580A-FBE3-406A-85AA-BA19F7E52292}">
      <dgm:prSet/>
      <dgm:spPr/>
      <dgm:t>
        <a:bodyPr/>
        <a:lstStyle/>
        <a:p>
          <a:endParaRPr lang="it-IT"/>
        </a:p>
      </dgm:t>
    </dgm:pt>
    <dgm:pt modelId="{BF6A468A-3FC2-4BB6-B194-5B18B1391938}">
      <dgm:prSet phldrT="[Testo]" phldr="0" custT="1"/>
      <dgm:spPr/>
      <dgm:t>
        <a:bodyPr/>
        <a:lstStyle/>
        <a:p>
          <a:pPr rtl="0"/>
          <a:r>
            <a:rPr lang="it-IT" sz="1600" b="1" dirty="0">
              <a:latin typeface="Calibri"/>
              <a:ea typeface="Calibri"/>
              <a:cs typeface="Calibri"/>
            </a:rPr>
            <a:t>Partecipanti corsi Tecnico infermieristico Perù</a:t>
          </a:r>
        </a:p>
      </dgm:t>
    </dgm:pt>
    <dgm:pt modelId="{0D42615B-A7BF-4BAC-9EA2-EB5D997322EB}" type="parTrans" cxnId="{714200FA-0FBE-4604-9556-17B8B36F28AE}">
      <dgm:prSet/>
      <dgm:spPr/>
      <dgm:t>
        <a:bodyPr/>
        <a:lstStyle/>
        <a:p>
          <a:endParaRPr lang="it-IT"/>
        </a:p>
      </dgm:t>
    </dgm:pt>
    <dgm:pt modelId="{05BC6745-3A09-4D3F-8763-5B924EF928F8}" type="sibTrans" cxnId="{714200FA-0FBE-4604-9556-17B8B36F28AE}">
      <dgm:prSet/>
      <dgm:spPr/>
      <dgm:t>
        <a:bodyPr/>
        <a:lstStyle/>
        <a:p>
          <a:endParaRPr lang="it-IT"/>
        </a:p>
      </dgm:t>
    </dgm:pt>
    <dgm:pt modelId="{04F96681-530B-4EED-A256-FE244B8B751D}">
      <dgm:prSet phldrT="[Testo]" phldr="0"/>
      <dgm:spPr/>
      <dgm:t>
        <a:bodyPr/>
        <a:lstStyle/>
        <a:p>
          <a:pPr rtl="0"/>
          <a:r>
            <a:rPr lang="it-IT" dirty="0">
              <a:latin typeface="Franklin Gothic Demi"/>
            </a:rPr>
            <a:t>2 Selezione corsisti</a:t>
          </a:r>
          <a:endParaRPr lang="it-IT" dirty="0"/>
        </a:p>
      </dgm:t>
    </dgm:pt>
    <dgm:pt modelId="{E8160151-D22B-412A-89F1-2E97254409EF}" type="parTrans" cxnId="{952609A8-2903-462B-A058-349529AFAED9}">
      <dgm:prSet/>
      <dgm:spPr/>
      <dgm:t>
        <a:bodyPr/>
        <a:lstStyle/>
        <a:p>
          <a:endParaRPr lang="it-IT"/>
        </a:p>
      </dgm:t>
    </dgm:pt>
    <dgm:pt modelId="{E738175D-C4E2-4F74-BCE1-E55779B2A45C}" type="sibTrans" cxnId="{952609A8-2903-462B-A058-349529AFAED9}">
      <dgm:prSet/>
      <dgm:spPr/>
      <dgm:t>
        <a:bodyPr/>
        <a:lstStyle/>
        <a:p>
          <a:endParaRPr lang="it-IT"/>
        </a:p>
      </dgm:t>
    </dgm:pt>
    <dgm:pt modelId="{D900A176-0082-45B8-B803-82826CC92808}">
      <dgm:prSet phldrT="[Testo]" phldr="0"/>
      <dgm:spPr/>
      <dgm:t>
        <a:bodyPr/>
        <a:lstStyle/>
        <a:p>
          <a:pPr rtl="0"/>
          <a:r>
            <a:rPr lang="it-IT" dirty="0">
              <a:latin typeface="Franklin Gothic Demi"/>
            </a:rPr>
            <a:t>20 Sri Lanka</a:t>
          </a:r>
          <a:endParaRPr lang="it-IT" dirty="0"/>
        </a:p>
      </dgm:t>
    </dgm:pt>
    <dgm:pt modelId="{A74CB4FD-6FA3-44B7-8FBF-B1CF08DC07B4}" type="parTrans" cxnId="{D39F3E5A-0125-4134-8A54-261C4608CB63}">
      <dgm:prSet/>
      <dgm:spPr/>
      <dgm:t>
        <a:bodyPr/>
        <a:lstStyle/>
        <a:p>
          <a:endParaRPr lang="it-IT"/>
        </a:p>
      </dgm:t>
    </dgm:pt>
    <dgm:pt modelId="{9F9176F3-6E0A-4011-A28E-298A782059DA}" type="sibTrans" cxnId="{D39F3E5A-0125-4134-8A54-261C4608CB63}">
      <dgm:prSet/>
      <dgm:spPr/>
      <dgm:t>
        <a:bodyPr/>
        <a:lstStyle/>
        <a:p>
          <a:endParaRPr lang="it-IT"/>
        </a:p>
      </dgm:t>
    </dgm:pt>
    <dgm:pt modelId="{6D2938B2-3697-4A67-ADE1-9EF8AEC28065}">
      <dgm:prSet phldrT="[Testo]" phldr="0"/>
      <dgm:spPr/>
      <dgm:t>
        <a:bodyPr/>
        <a:lstStyle/>
        <a:p>
          <a:pPr rtl="0"/>
          <a:r>
            <a:rPr lang="it-IT">
              <a:latin typeface="Franklin Gothic Demi"/>
            </a:rPr>
            <a:t>3 Formazione</a:t>
          </a:r>
          <a:endParaRPr lang="it-IT"/>
        </a:p>
      </dgm:t>
    </dgm:pt>
    <dgm:pt modelId="{A2EA7576-740E-4816-A355-4396EF2CA910}" type="parTrans" cxnId="{4F97F728-65A2-4841-BA55-76210613CAF1}">
      <dgm:prSet/>
      <dgm:spPr/>
      <dgm:t>
        <a:bodyPr/>
        <a:lstStyle/>
        <a:p>
          <a:endParaRPr lang="it-IT"/>
        </a:p>
      </dgm:t>
    </dgm:pt>
    <dgm:pt modelId="{D785C109-9462-41CF-A53E-BCE88F145466}" type="sibTrans" cxnId="{4F97F728-65A2-4841-BA55-76210613CAF1}">
      <dgm:prSet/>
      <dgm:spPr/>
      <dgm:t>
        <a:bodyPr/>
        <a:lstStyle/>
        <a:p>
          <a:endParaRPr lang="it-IT"/>
        </a:p>
      </dgm:t>
    </dgm:pt>
    <dgm:pt modelId="{6305C9C5-C3ED-4A6D-8188-41AA667BB302}">
      <dgm:prSet phldrT="[Testo]" phldr="0"/>
      <dgm:spPr/>
      <dgm:t>
        <a:bodyPr/>
        <a:lstStyle/>
        <a:p>
          <a:pPr rtl="0"/>
          <a:r>
            <a:rPr lang="it-IT" dirty="0">
              <a:latin typeface="Franklin Gothic Demi"/>
            </a:rPr>
            <a:t>Linguistica (A2), Sicurezza, Civica e Professionalizzante</a:t>
          </a:r>
          <a:endParaRPr lang="it-IT" dirty="0"/>
        </a:p>
      </dgm:t>
    </dgm:pt>
    <dgm:pt modelId="{3A82EAAF-617C-4DC9-B844-9B5221F663B9}" type="parTrans" cxnId="{2F3FB5A9-E75C-4D6C-AFAB-59AA3CE2D10F}">
      <dgm:prSet/>
      <dgm:spPr/>
      <dgm:t>
        <a:bodyPr/>
        <a:lstStyle/>
        <a:p>
          <a:endParaRPr lang="it-IT"/>
        </a:p>
      </dgm:t>
    </dgm:pt>
    <dgm:pt modelId="{DDE328FD-3196-4F9F-9F68-6A615B6E76DB}" type="sibTrans" cxnId="{2F3FB5A9-E75C-4D6C-AFAB-59AA3CE2D10F}">
      <dgm:prSet/>
      <dgm:spPr/>
      <dgm:t>
        <a:bodyPr/>
        <a:lstStyle/>
        <a:p>
          <a:endParaRPr lang="it-IT"/>
        </a:p>
      </dgm:t>
    </dgm:pt>
    <dgm:pt modelId="{CA3060FF-5E3B-49AC-8A4B-2564A6981BAF}">
      <dgm:prSet phldr="0"/>
      <dgm:spPr/>
      <dgm:t>
        <a:bodyPr/>
        <a:lstStyle/>
        <a:p>
          <a:pPr rtl="0"/>
          <a:r>
            <a:rPr lang="it-IT" dirty="0">
              <a:latin typeface="Franklin Gothic Demi"/>
            </a:rPr>
            <a:t>18 Perù</a:t>
          </a:r>
        </a:p>
      </dgm:t>
    </dgm:pt>
    <dgm:pt modelId="{4F2A15D1-69AC-480F-B949-450A4A5B2427}" type="parTrans" cxnId="{392F0FF1-44B8-4256-8714-235651207CA6}">
      <dgm:prSet/>
      <dgm:spPr/>
      <dgm:t>
        <a:bodyPr/>
        <a:lstStyle/>
        <a:p>
          <a:endParaRPr lang="it-IT"/>
        </a:p>
      </dgm:t>
    </dgm:pt>
    <dgm:pt modelId="{FD4A5D37-F407-4F49-B6C4-DFF210D02EBF}" type="sibTrans" cxnId="{392F0FF1-44B8-4256-8714-235651207CA6}">
      <dgm:prSet/>
      <dgm:spPr/>
      <dgm:t>
        <a:bodyPr/>
        <a:lstStyle/>
        <a:p>
          <a:endParaRPr lang="it-IT"/>
        </a:p>
      </dgm:t>
    </dgm:pt>
    <dgm:pt modelId="{533DE5FF-7384-4B88-880B-C4AD5C2549E5}" type="pres">
      <dgm:prSet presAssocID="{38BABC28-B056-47D1-BD88-7D76E151224B}" presName="Name0" presStyleCnt="0">
        <dgm:presLayoutVars>
          <dgm:dir/>
          <dgm:animLvl val="lvl"/>
          <dgm:resizeHandles val="exact"/>
        </dgm:presLayoutVars>
      </dgm:prSet>
      <dgm:spPr/>
    </dgm:pt>
    <dgm:pt modelId="{7AAA9761-9FFA-47D3-A4E3-10D6DE8C180B}" type="pres">
      <dgm:prSet presAssocID="{6D2938B2-3697-4A67-ADE1-9EF8AEC28065}" presName="boxAndChildren" presStyleCnt="0"/>
      <dgm:spPr/>
    </dgm:pt>
    <dgm:pt modelId="{A3C1599B-EF15-4A66-8E78-521DB5F9C007}" type="pres">
      <dgm:prSet presAssocID="{6D2938B2-3697-4A67-ADE1-9EF8AEC28065}" presName="parentTextBox" presStyleLbl="node1" presStyleIdx="0" presStyleCnt="3"/>
      <dgm:spPr/>
    </dgm:pt>
    <dgm:pt modelId="{B2D1D9DB-C228-46CE-856D-B34632DBD299}" type="pres">
      <dgm:prSet presAssocID="{6D2938B2-3697-4A67-ADE1-9EF8AEC28065}" presName="entireBox" presStyleLbl="node1" presStyleIdx="0" presStyleCnt="3"/>
      <dgm:spPr/>
    </dgm:pt>
    <dgm:pt modelId="{C7E22796-ACFD-402D-A2EA-EBE2ACE85F83}" type="pres">
      <dgm:prSet presAssocID="{6D2938B2-3697-4A67-ADE1-9EF8AEC28065}" presName="descendantBox" presStyleCnt="0"/>
      <dgm:spPr/>
    </dgm:pt>
    <dgm:pt modelId="{582F506A-09D9-467D-A946-33054BCF5095}" type="pres">
      <dgm:prSet presAssocID="{6305C9C5-C3ED-4A6D-8188-41AA667BB302}" presName="childTextBox" presStyleLbl="fgAccFollowNode1" presStyleIdx="0" presStyleCnt="5">
        <dgm:presLayoutVars>
          <dgm:bulletEnabled val="1"/>
        </dgm:presLayoutVars>
      </dgm:prSet>
      <dgm:spPr/>
    </dgm:pt>
    <dgm:pt modelId="{D52472E3-005F-4A8B-B78C-C0F807B0FEB7}" type="pres">
      <dgm:prSet presAssocID="{E738175D-C4E2-4F74-BCE1-E55779B2A45C}" presName="sp" presStyleCnt="0"/>
      <dgm:spPr/>
    </dgm:pt>
    <dgm:pt modelId="{D06B048D-7FCA-45B9-A909-36EE8672F47E}" type="pres">
      <dgm:prSet presAssocID="{04F96681-530B-4EED-A256-FE244B8B751D}" presName="arrowAndChildren" presStyleCnt="0"/>
      <dgm:spPr/>
    </dgm:pt>
    <dgm:pt modelId="{ABD9BF6F-C6AC-4CC8-BAEE-33EA88A64524}" type="pres">
      <dgm:prSet presAssocID="{04F96681-530B-4EED-A256-FE244B8B751D}" presName="parentTextArrow" presStyleLbl="node1" presStyleIdx="0" presStyleCnt="3"/>
      <dgm:spPr/>
    </dgm:pt>
    <dgm:pt modelId="{2A2FD251-53EA-4615-AF36-99DBA6F1DB09}" type="pres">
      <dgm:prSet presAssocID="{04F96681-530B-4EED-A256-FE244B8B751D}" presName="arrow" presStyleLbl="node1" presStyleIdx="1" presStyleCnt="3"/>
      <dgm:spPr/>
    </dgm:pt>
    <dgm:pt modelId="{017AE315-7A32-4BFE-9FC6-5439D2ABC768}" type="pres">
      <dgm:prSet presAssocID="{04F96681-530B-4EED-A256-FE244B8B751D}" presName="descendantArrow" presStyleCnt="0"/>
      <dgm:spPr/>
    </dgm:pt>
    <dgm:pt modelId="{B6E6222D-334E-4D62-B605-DE421804458B}" type="pres">
      <dgm:prSet presAssocID="{D900A176-0082-45B8-B803-82826CC92808}" presName="childTextArrow" presStyleLbl="fgAccFollowNode1" presStyleIdx="1" presStyleCnt="5">
        <dgm:presLayoutVars>
          <dgm:bulletEnabled val="1"/>
        </dgm:presLayoutVars>
      </dgm:prSet>
      <dgm:spPr/>
    </dgm:pt>
    <dgm:pt modelId="{19FEF647-E384-4602-9907-659EFAF31E43}" type="pres">
      <dgm:prSet presAssocID="{CA3060FF-5E3B-49AC-8A4B-2564A6981BAF}" presName="childTextArrow" presStyleLbl="fgAccFollowNode1" presStyleIdx="2" presStyleCnt="5">
        <dgm:presLayoutVars>
          <dgm:bulletEnabled val="1"/>
        </dgm:presLayoutVars>
      </dgm:prSet>
      <dgm:spPr/>
    </dgm:pt>
    <dgm:pt modelId="{88DDFAAE-D1CA-426C-BEDA-22E2400D1E45}" type="pres">
      <dgm:prSet presAssocID="{5AADA65F-5F9B-429B-AAAF-D240F70F16C2}" presName="sp" presStyleCnt="0"/>
      <dgm:spPr/>
    </dgm:pt>
    <dgm:pt modelId="{A614D228-F0B1-4ACC-9361-21E028DDF721}" type="pres">
      <dgm:prSet presAssocID="{29C35125-D949-4AAC-953F-A19A2A2191E1}" presName="arrowAndChildren" presStyleCnt="0"/>
      <dgm:spPr/>
    </dgm:pt>
    <dgm:pt modelId="{1820DD71-E2C4-48B5-B107-25AE92272378}" type="pres">
      <dgm:prSet presAssocID="{29C35125-D949-4AAC-953F-A19A2A2191E1}" presName="parentTextArrow" presStyleLbl="node1" presStyleIdx="1" presStyleCnt="3"/>
      <dgm:spPr/>
    </dgm:pt>
    <dgm:pt modelId="{89DADBC7-7F7E-44A8-B52E-756DCA49B6DC}" type="pres">
      <dgm:prSet presAssocID="{29C35125-D949-4AAC-953F-A19A2A2191E1}" presName="arrow" presStyleLbl="node1" presStyleIdx="2" presStyleCnt="3"/>
      <dgm:spPr/>
    </dgm:pt>
    <dgm:pt modelId="{776305D2-44A1-45BB-AC79-2BF67E8A6134}" type="pres">
      <dgm:prSet presAssocID="{29C35125-D949-4AAC-953F-A19A2A2191E1}" presName="descendantArrow" presStyleCnt="0"/>
      <dgm:spPr/>
    </dgm:pt>
    <dgm:pt modelId="{B4B54E71-F368-4280-827A-EC72B7412C96}" type="pres">
      <dgm:prSet presAssocID="{2A77D663-C641-49E7-A02E-B336C6C0FC9C}" presName="childTextArrow" presStyleLbl="fgAccFollowNode1" presStyleIdx="3" presStyleCnt="5">
        <dgm:presLayoutVars>
          <dgm:bulletEnabled val="1"/>
        </dgm:presLayoutVars>
      </dgm:prSet>
      <dgm:spPr/>
    </dgm:pt>
    <dgm:pt modelId="{1DD079D9-C7B9-4907-B5B3-C89A1AD48B65}" type="pres">
      <dgm:prSet presAssocID="{BF6A468A-3FC2-4BB6-B194-5B18B1391938}" presName="childTextArrow" presStyleLbl="fgAccFollowNode1" presStyleIdx="4" presStyleCnt="5">
        <dgm:presLayoutVars>
          <dgm:bulletEnabled val="1"/>
        </dgm:presLayoutVars>
      </dgm:prSet>
      <dgm:spPr/>
    </dgm:pt>
  </dgm:ptLst>
  <dgm:cxnLst>
    <dgm:cxn modelId="{ADC9A009-A361-4A8D-9641-718B08D81AFB}" type="presOf" srcId="{D900A176-0082-45B8-B803-82826CC92808}" destId="{B6E6222D-334E-4D62-B605-DE421804458B}" srcOrd="0" destOrd="0" presId="urn:microsoft.com/office/officeart/2005/8/layout/process4"/>
    <dgm:cxn modelId="{AF32580A-FBE3-406A-85AA-BA19F7E52292}" srcId="{29C35125-D949-4AAC-953F-A19A2A2191E1}" destId="{2A77D663-C641-49E7-A02E-B336C6C0FC9C}" srcOrd="0" destOrd="0" parTransId="{5E021FA0-6C20-4182-8842-E9C933E39755}" sibTransId="{65378366-0D78-4B14-8E3C-196385161232}"/>
    <dgm:cxn modelId="{AFCD101F-0160-4E30-9125-200513989F4A}" type="presOf" srcId="{04F96681-530B-4EED-A256-FE244B8B751D}" destId="{2A2FD251-53EA-4615-AF36-99DBA6F1DB09}" srcOrd="1" destOrd="0" presId="urn:microsoft.com/office/officeart/2005/8/layout/process4"/>
    <dgm:cxn modelId="{4F97F728-65A2-4841-BA55-76210613CAF1}" srcId="{38BABC28-B056-47D1-BD88-7D76E151224B}" destId="{6D2938B2-3697-4A67-ADE1-9EF8AEC28065}" srcOrd="2" destOrd="0" parTransId="{A2EA7576-740E-4816-A355-4396EF2CA910}" sibTransId="{D785C109-9462-41CF-A53E-BCE88F145466}"/>
    <dgm:cxn modelId="{63A49D30-7AF7-4DEC-96BD-9ECC0E74B157}" type="presOf" srcId="{6305C9C5-C3ED-4A6D-8188-41AA667BB302}" destId="{582F506A-09D9-467D-A946-33054BCF5095}" srcOrd="0" destOrd="0" presId="urn:microsoft.com/office/officeart/2005/8/layout/process4"/>
    <dgm:cxn modelId="{9AA2AF32-B449-4494-9D8F-482DC2E1EA59}" type="presOf" srcId="{6D2938B2-3697-4A67-ADE1-9EF8AEC28065}" destId="{A3C1599B-EF15-4A66-8E78-521DB5F9C007}" srcOrd="0" destOrd="0" presId="urn:microsoft.com/office/officeart/2005/8/layout/process4"/>
    <dgm:cxn modelId="{EB05E75F-45F8-49C0-96EA-2D909411E451}" type="presOf" srcId="{CA3060FF-5E3B-49AC-8A4B-2564A6981BAF}" destId="{19FEF647-E384-4602-9907-659EFAF31E43}" srcOrd="0" destOrd="0" presId="urn:microsoft.com/office/officeart/2005/8/layout/process4"/>
    <dgm:cxn modelId="{DEDEF26A-215E-4974-8202-57A8CE92E65D}" srcId="{38BABC28-B056-47D1-BD88-7D76E151224B}" destId="{29C35125-D949-4AAC-953F-A19A2A2191E1}" srcOrd="0" destOrd="0" parTransId="{A78F504F-4CCA-4808-8294-C02B19F54AD9}" sibTransId="{5AADA65F-5F9B-429B-AAAF-D240F70F16C2}"/>
    <dgm:cxn modelId="{A4CA5751-680F-45E9-AE93-EF635532A5DE}" type="presOf" srcId="{29C35125-D949-4AAC-953F-A19A2A2191E1}" destId="{1820DD71-E2C4-48B5-B107-25AE92272378}" srcOrd="0" destOrd="0" presId="urn:microsoft.com/office/officeart/2005/8/layout/process4"/>
    <dgm:cxn modelId="{74878071-2FC9-4B61-B5E1-C1D6261B8F41}" type="presOf" srcId="{2A77D663-C641-49E7-A02E-B336C6C0FC9C}" destId="{B4B54E71-F368-4280-827A-EC72B7412C96}" srcOrd="0" destOrd="0" presId="urn:microsoft.com/office/officeart/2005/8/layout/process4"/>
    <dgm:cxn modelId="{3D699C75-A4BE-48F5-81F1-F3521C8335C0}" type="presOf" srcId="{BF6A468A-3FC2-4BB6-B194-5B18B1391938}" destId="{1DD079D9-C7B9-4907-B5B3-C89A1AD48B65}" srcOrd="0" destOrd="0" presId="urn:microsoft.com/office/officeart/2005/8/layout/process4"/>
    <dgm:cxn modelId="{3AE18259-49B9-4F74-9D31-3B6F965A22E2}" type="presOf" srcId="{6D2938B2-3697-4A67-ADE1-9EF8AEC28065}" destId="{B2D1D9DB-C228-46CE-856D-B34632DBD299}" srcOrd="1" destOrd="0" presId="urn:microsoft.com/office/officeart/2005/8/layout/process4"/>
    <dgm:cxn modelId="{D39F3E5A-0125-4134-8A54-261C4608CB63}" srcId="{04F96681-530B-4EED-A256-FE244B8B751D}" destId="{D900A176-0082-45B8-B803-82826CC92808}" srcOrd="0" destOrd="0" parTransId="{A74CB4FD-6FA3-44B7-8FBF-B1CF08DC07B4}" sibTransId="{9F9176F3-6E0A-4011-A28E-298A782059DA}"/>
    <dgm:cxn modelId="{1292547A-E8C4-4E5F-A4E2-1D17EF42760B}" type="presOf" srcId="{04F96681-530B-4EED-A256-FE244B8B751D}" destId="{ABD9BF6F-C6AC-4CC8-BAEE-33EA88A64524}" srcOrd="0" destOrd="0" presId="urn:microsoft.com/office/officeart/2005/8/layout/process4"/>
    <dgm:cxn modelId="{952609A8-2903-462B-A058-349529AFAED9}" srcId="{38BABC28-B056-47D1-BD88-7D76E151224B}" destId="{04F96681-530B-4EED-A256-FE244B8B751D}" srcOrd="1" destOrd="0" parTransId="{E8160151-D22B-412A-89F1-2E97254409EF}" sibTransId="{E738175D-C4E2-4F74-BCE1-E55779B2A45C}"/>
    <dgm:cxn modelId="{2F3FB5A9-E75C-4D6C-AFAB-59AA3CE2D10F}" srcId="{6D2938B2-3697-4A67-ADE1-9EF8AEC28065}" destId="{6305C9C5-C3ED-4A6D-8188-41AA667BB302}" srcOrd="0" destOrd="0" parTransId="{3A82EAAF-617C-4DC9-B844-9B5221F663B9}" sibTransId="{DDE328FD-3196-4F9F-9F68-6A615B6E76DB}"/>
    <dgm:cxn modelId="{806BB3B4-DA1E-478C-800D-DB29CD598018}" type="presOf" srcId="{29C35125-D949-4AAC-953F-A19A2A2191E1}" destId="{89DADBC7-7F7E-44A8-B52E-756DCA49B6DC}" srcOrd="1" destOrd="0" presId="urn:microsoft.com/office/officeart/2005/8/layout/process4"/>
    <dgm:cxn modelId="{C93657C3-7A61-458A-9470-814594DC575C}" type="presOf" srcId="{38BABC28-B056-47D1-BD88-7D76E151224B}" destId="{533DE5FF-7384-4B88-880B-C4AD5C2549E5}" srcOrd="0" destOrd="0" presId="urn:microsoft.com/office/officeart/2005/8/layout/process4"/>
    <dgm:cxn modelId="{392F0FF1-44B8-4256-8714-235651207CA6}" srcId="{04F96681-530B-4EED-A256-FE244B8B751D}" destId="{CA3060FF-5E3B-49AC-8A4B-2564A6981BAF}" srcOrd="1" destOrd="0" parTransId="{4F2A15D1-69AC-480F-B949-450A4A5B2427}" sibTransId="{FD4A5D37-F407-4F49-B6C4-DFF210D02EBF}"/>
    <dgm:cxn modelId="{714200FA-0FBE-4604-9556-17B8B36F28AE}" srcId="{29C35125-D949-4AAC-953F-A19A2A2191E1}" destId="{BF6A468A-3FC2-4BB6-B194-5B18B1391938}" srcOrd="1" destOrd="0" parTransId="{0D42615B-A7BF-4BAC-9EA2-EB5D997322EB}" sibTransId="{05BC6745-3A09-4D3F-8763-5B924EF928F8}"/>
    <dgm:cxn modelId="{AEFF570A-6355-4FFD-A2D3-B00E4B226215}" type="presParOf" srcId="{533DE5FF-7384-4B88-880B-C4AD5C2549E5}" destId="{7AAA9761-9FFA-47D3-A4E3-10D6DE8C180B}" srcOrd="0" destOrd="0" presId="urn:microsoft.com/office/officeart/2005/8/layout/process4"/>
    <dgm:cxn modelId="{9CC871B2-C287-47B6-9E8F-F029E0111D95}" type="presParOf" srcId="{7AAA9761-9FFA-47D3-A4E3-10D6DE8C180B}" destId="{A3C1599B-EF15-4A66-8E78-521DB5F9C007}" srcOrd="0" destOrd="0" presId="urn:microsoft.com/office/officeart/2005/8/layout/process4"/>
    <dgm:cxn modelId="{7C232C2E-801F-4E39-B205-84D42943A164}" type="presParOf" srcId="{7AAA9761-9FFA-47D3-A4E3-10D6DE8C180B}" destId="{B2D1D9DB-C228-46CE-856D-B34632DBD299}" srcOrd="1" destOrd="0" presId="urn:microsoft.com/office/officeart/2005/8/layout/process4"/>
    <dgm:cxn modelId="{B4330CE0-60CC-41EE-B801-F267B96181F3}" type="presParOf" srcId="{7AAA9761-9FFA-47D3-A4E3-10D6DE8C180B}" destId="{C7E22796-ACFD-402D-A2EA-EBE2ACE85F83}" srcOrd="2" destOrd="0" presId="urn:microsoft.com/office/officeart/2005/8/layout/process4"/>
    <dgm:cxn modelId="{BDF4AFFE-B0DC-4C9F-826A-9D31712B69CD}" type="presParOf" srcId="{C7E22796-ACFD-402D-A2EA-EBE2ACE85F83}" destId="{582F506A-09D9-467D-A946-33054BCF5095}" srcOrd="0" destOrd="0" presId="urn:microsoft.com/office/officeart/2005/8/layout/process4"/>
    <dgm:cxn modelId="{646D7497-1CB1-42BA-9377-94EDA5FCE357}" type="presParOf" srcId="{533DE5FF-7384-4B88-880B-C4AD5C2549E5}" destId="{D52472E3-005F-4A8B-B78C-C0F807B0FEB7}" srcOrd="1" destOrd="0" presId="urn:microsoft.com/office/officeart/2005/8/layout/process4"/>
    <dgm:cxn modelId="{D01F9D7C-AABF-475A-93B3-9676CE83241D}" type="presParOf" srcId="{533DE5FF-7384-4B88-880B-C4AD5C2549E5}" destId="{D06B048D-7FCA-45B9-A909-36EE8672F47E}" srcOrd="2" destOrd="0" presId="urn:microsoft.com/office/officeart/2005/8/layout/process4"/>
    <dgm:cxn modelId="{C122C85E-6408-4801-9775-F5ADA3DE657B}" type="presParOf" srcId="{D06B048D-7FCA-45B9-A909-36EE8672F47E}" destId="{ABD9BF6F-C6AC-4CC8-BAEE-33EA88A64524}" srcOrd="0" destOrd="0" presId="urn:microsoft.com/office/officeart/2005/8/layout/process4"/>
    <dgm:cxn modelId="{4EA1B5CF-5BC4-4438-9656-91AFB83F30C6}" type="presParOf" srcId="{D06B048D-7FCA-45B9-A909-36EE8672F47E}" destId="{2A2FD251-53EA-4615-AF36-99DBA6F1DB09}" srcOrd="1" destOrd="0" presId="urn:microsoft.com/office/officeart/2005/8/layout/process4"/>
    <dgm:cxn modelId="{29DF11E3-EE7C-48DE-AD03-1EB6FE735051}" type="presParOf" srcId="{D06B048D-7FCA-45B9-A909-36EE8672F47E}" destId="{017AE315-7A32-4BFE-9FC6-5439D2ABC768}" srcOrd="2" destOrd="0" presId="urn:microsoft.com/office/officeart/2005/8/layout/process4"/>
    <dgm:cxn modelId="{D323FA4C-2F74-47DF-9B95-42224D651E4D}" type="presParOf" srcId="{017AE315-7A32-4BFE-9FC6-5439D2ABC768}" destId="{B6E6222D-334E-4D62-B605-DE421804458B}" srcOrd="0" destOrd="0" presId="urn:microsoft.com/office/officeart/2005/8/layout/process4"/>
    <dgm:cxn modelId="{5E228301-D747-4DAA-BF9C-668E43164220}" type="presParOf" srcId="{017AE315-7A32-4BFE-9FC6-5439D2ABC768}" destId="{19FEF647-E384-4602-9907-659EFAF31E43}" srcOrd="1" destOrd="0" presId="urn:microsoft.com/office/officeart/2005/8/layout/process4"/>
    <dgm:cxn modelId="{7B196292-209C-4FA3-9239-CE314B8FCD2E}" type="presParOf" srcId="{533DE5FF-7384-4B88-880B-C4AD5C2549E5}" destId="{88DDFAAE-D1CA-426C-BEDA-22E2400D1E45}" srcOrd="3" destOrd="0" presId="urn:microsoft.com/office/officeart/2005/8/layout/process4"/>
    <dgm:cxn modelId="{43862819-795C-489C-8BCF-4AAE89E43D61}" type="presParOf" srcId="{533DE5FF-7384-4B88-880B-C4AD5C2549E5}" destId="{A614D228-F0B1-4ACC-9361-21E028DDF721}" srcOrd="4" destOrd="0" presId="urn:microsoft.com/office/officeart/2005/8/layout/process4"/>
    <dgm:cxn modelId="{60A5ADEB-3128-4F87-BFB3-554A18E15DA4}" type="presParOf" srcId="{A614D228-F0B1-4ACC-9361-21E028DDF721}" destId="{1820DD71-E2C4-48B5-B107-25AE92272378}" srcOrd="0" destOrd="0" presId="urn:microsoft.com/office/officeart/2005/8/layout/process4"/>
    <dgm:cxn modelId="{D232C9CE-1CBA-4AE7-BE08-96C5263B1441}" type="presParOf" srcId="{A614D228-F0B1-4ACC-9361-21E028DDF721}" destId="{89DADBC7-7F7E-44A8-B52E-756DCA49B6DC}" srcOrd="1" destOrd="0" presId="urn:microsoft.com/office/officeart/2005/8/layout/process4"/>
    <dgm:cxn modelId="{A7C4A601-277B-4BFF-9352-95770D405896}" type="presParOf" srcId="{A614D228-F0B1-4ACC-9361-21E028DDF721}" destId="{776305D2-44A1-45BB-AC79-2BF67E8A6134}" srcOrd="2" destOrd="0" presId="urn:microsoft.com/office/officeart/2005/8/layout/process4"/>
    <dgm:cxn modelId="{5E0A970B-76CA-4501-B08F-CCAB43E3D9A4}" type="presParOf" srcId="{776305D2-44A1-45BB-AC79-2BF67E8A6134}" destId="{B4B54E71-F368-4280-827A-EC72B7412C96}" srcOrd="0" destOrd="0" presId="urn:microsoft.com/office/officeart/2005/8/layout/process4"/>
    <dgm:cxn modelId="{07FEE511-2C48-4192-91F2-E2E816146586}" type="presParOf" srcId="{776305D2-44A1-45BB-AC79-2BF67E8A6134}" destId="{1DD079D9-C7B9-4907-B5B3-C89A1AD48B65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8BABC28-B056-47D1-BD88-7D76E151224B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29C35125-D949-4AAC-953F-A19A2A2191E1}">
      <dgm:prSet phldrT="[Testo]" phldr="0"/>
      <dgm:spPr/>
      <dgm:t>
        <a:bodyPr/>
        <a:lstStyle/>
        <a:p>
          <a:pPr rtl="0"/>
          <a:r>
            <a:rPr lang="it-IT">
              <a:latin typeface="Franklin Gothic Demi"/>
            </a:rPr>
            <a:t>4 PRATICHE PER INGRESSO</a:t>
          </a:r>
          <a:endParaRPr lang="it-IT"/>
        </a:p>
      </dgm:t>
    </dgm:pt>
    <dgm:pt modelId="{A78F504F-4CCA-4808-8294-C02B19F54AD9}" type="parTrans" cxnId="{DEDEF26A-215E-4974-8202-57A8CE92E65D}">
      <dgm:prSet/>
      <dgm:spPr/>
      <dgm:t>
        <a:bodyPr/>
        <a:lstStyle/>
        <a:p>
          <a:endParaRPr lang="it-IT"/>
        </a:p>
      </dgm:t>
    </dgm:pt>
    <dgm:pt modelId="{5AADA65F-5F9B-429B-AAAF-D240F70F16C2}" type="sibTrans" cxnId="{DEDEF26A-215E-4974-8202-57A8CE92E65D}">
      <dgm:prSet/>
      <dgm:spPr/>
      <dgm:t>
        <a:bodyPr/>
        <a:lstStyle/>
        <a:p>
          <a:endParaRPr lang="it-IT"/>
        </a:p>
      </dgm:t>
    </dgm:pt>
    <dgm:pt modelId="{2A77D663-C641-49E7-A02E-B336C6C0FC9C}">
      <dgm:prSet phldrT="[Testo]" phldr="0"/>
      <dgm:spPr/>
      <dgm:t>
        <a:bodyPr/>
        <a:lstStyle/>
        <a:p>
          <a:pPr rtl="0"/>
          <a:r>
            <a:rPr lang="it-IT" dirty="0">
              <a:latin typeface="Franklin Gothic Demi"/>
            </a:rPr>
            <a:t>Compilazione portale</a:t>
          </a:r>
          <a:endParaRPr lang="it-IT" dirty="0"/>
        </a:p>
      </dgm:t>
    </dgm:pt>
    <dgm:pt modelId="{5E021FA0-6C20-4182-8842-E9C933E39755}" type="parTrans" cxnId="{AF32580A-FBE3-406A-85AA-BA19F7E52292}">
      <dgm:prSet/>
      <dgm:spPr/>
      <dgm:t>
        <a:bodyPr/>
        <a:lstStyle/>
        <a:p>
          <a:endParaRPr lang="it-IT"/>
        </a:p>
      </dgm:t>
    </dgm:pt>
    <dgm:pt modelId="{65378366-0D78-4B14-8E3C-196385161232}" type="sibTrans" cxnId="{AF32580A-FBE3-406A-85AA-BA19F7E52292}">
      <dgm:prSet/>
      <dgm:spPr/>
      <dgm:t>
        <a:bodyPr/>
        <a:lstStyle/>
        <a:p>
          <a:endParaRPr lang="it-IT"/>
        </a:p>
      </dgm:t>
    </dgm:pt>
    <dgm:pt modelId="{04F96681-530B-4EED-A256-FE244B8B751D}">
      <dgm:prSet phldrT="[Testo]" phldr="0"/>
      <dgm:spPr/>
      <dgm:t>
        <a:bodyPr/>
        <a:lstStyle/>
        <a:p>
          <a:pPr rtl="0"/>
          <a:r>
            <a:rPr lang="it-IT" dirty="0">
              <a:latin typeface="Franklin Gothic Demi"/>
            </a:rPr>
            <a:t>5  ASSUNZIONE </a:t>
          </a:r>
          <a:endParaRPr lang="it-IT" dirty="0"/>
        </a:p>
      </dgm:t>
    </dgm:pt>
    <dgm:pt modelId="{E8160151-D22B-412A-89F1-2E97254409EF}" type="parTrans" cxnId="{952609A8-2903-462B-A058-349529AFAED9}">
      <dgm:prSet/>
      <dgm:spPr/>
      <dgm:t>
        <a:bodyPr/>
        <a:lstStyle/>
        <a:p>
          <a:endParaRPr lang="it-IT"/>
        </a:p>
      </dgm:t>
    </dgm:pt>
    <dgm:pt modelId="{E738175D-C4E2-4F74-BCE1-E55779B2A45C}" type="sibTrans" cxnId="{952609A8-2903-462B-A058-349529AFAED9}">
      <dgm:prSet/>
      <dgm:spPr/>
      <dgm:t>
        <a:bodyPr/>
        <a:lstStyle/>
        <a:p>
          <a:endParaRPr lang="it-IT"/>
        </a:p>
      </dgm:t>
    </dgm:pt>
    <dgm:pt modelId="{6D2938B2-3697-4A67-ADE1-9EF8AEC28065}">
      <dgm:prSet phldrT="[Testo]" phldr="0"/>
      <dgm:spPr/>
      <dgm:t>
        <a:bodyPr/>
        <a:lstStyle/>
        <a:p>
          <a:pPr rtl="0"/>
          <a:r>
            <a:rPr lang="it-IT">
              <a:latin typeface="Franklin Gothic Demi"/>
            </a:rPr>
            <a:t>6 RICHIESTA VALIDAZIONE TITOLI</a:t>
          </a:r>
          <a:endParaRPr lang="it-IT"/>
        </a:p>
      </dgm:t>
    </dgm:pt>
    <dgm:pt modelId="{A2EA7576-740E-4816-A355-4396EF2CA910}" type="parTrans" cxnId="{4F97F728-65A2-4841-BA55-76210613CAF1}">
      <dgm:prSet/>
      <dgm:spPr/>
      <dgm:t>
        <a:bodyPr/>
        <a:lstStyle/>
        <a:p>
          <a:endParaRPr lang="it-IT"/>
        </a:p>
      </dgm:t>
    </dgm:pt>
    <dgm:pt modelId="{D785C109-9462-41CF-A53E-BCE88F145466}" type="sibTrans" cxnId="{4F97F728-65A2-4841-BA55-76210613CAF1}">
      <dgm:prSet/>
      <dgm:spPr/>
      <dgm:t>
        <a:bodyPr/>
        <a:lstStyle/>
        <a:p>
          <a:endParaRPr lang="it-IT"/>
        </a:p>
      </dgm:t>
    </dgm:pt>
    <dgm:pt modelId="{6305C9C5-C3ED-4A6D-8188-41AA667BB302}">
      <dgm:prSet phldrT="[Testo]" phldr="0"/>
      <dgm:spPr/>
      <dgm:t>
        <a:bodyPr/>
        <a:lstStyle/>
        <a:p>
          <a:pPr rtl="0"/>
          <a:r>
            <a:rPr lang="it-IT" dirty="0">
              <a:latin typeface="Franklin Gothic Demi"/>
            </a:rPr>
            <a:t>Linguistica (A2), Sicurezza, Civica e Professionalizzante</a:t>
          </a:r>
          <a:endParaRPr lang="it-IT" b="1" dirty="0"/>
        </a:p>
      </dgm:t>
    </dgm:pt>
    <dgm:pt modelId="{3A82EAAF-617C-4DC9-B844-9B5221F663B9}" type="parTrans" cxnId="{2F3FB5A9-E75C-4D6C-AFAB-59AA3CE2D10F}">
      <dgm:prSet/>
      <dgm:spPr/>
      <dgm:t>
        <a:bodyPr/>
        <a:lstStyle/>
        <a:p>
          <a:endParaRPr lang="it-IT"/>
        </a:p>
      </dgm:t>
    </dgm:pt>
    <dgm:pt modelId="{DDE328FD-3196-4F9F-9F68-6A615B6E76DB}" type="sibTrans" cxnId="{2F3FB5A9-E75C-4D6C-AFAB-59AA3CE2D10F}">
      <dgm:prSet/>
      <dgm:spPr/>
      <dgm:t>
        <a:bodyPr/>
        <a:lstStyle/>
        <a:p>
          <a:endParaRPr lang="it-IT"/>
        </a:p>
      </dgm:t>
    </dgm:pt>
    <dgm:pt modelId="{CA3060FF-5E3B-49AC-8A4B-2564A6981BAF}">
      <dgm:prSet phldr="0"/>
      <dgm:spPr/>
      <dgm:t>
        <a:bodyPr/>
        <a:lstStyle/>
        <a:p>
          <a:pPr rtl="0"/>
          <a:r>
            <a:rPr lang="it-IT" dirty="0">
              <a:latin typeface="Franklin Gothic Demi"/>
            </a:rPr>
            <a:t>Operatore per assistenza di base</a:t>
          </a:r>
        </a:p>
      </dgm:t>
    </dgm:pt>
    <dgm:pt modelId="{4F2A15D1-69AC-480F-B949-450A4A5B2427}" type="parTrans" cxnId="{392F0FF1-44B8-4256-8714-235651207CA6}">
      <dgm:prSet/>
      <dgm:spPr/>
      <dgm:t>
        <a:bodyPr/>
        <a:lstStyle/>
        <a:p>
          <a:endParaRPr lang="it-IT"/>
        </a:p>
      </dgm:t>
    </dgm:pt>
    <dgm:pt modelId="{FD4A5D37-F407-4F49-B6C4-DFF210D02EBF}" type="sibTrans" cxnId="{392F0FF1-44B8-4256-8714-235651207CA6}">
      <dgm:prSet/>
      <dgm:spPr/>
      <dgm:t>
        <a:bodyPr/>
        <a:lstStyle/>
        <a:p>
          <a:endParaRPr lang="it-IT"/>
        </a:p>
      </dgm:t>
    </dgm:pt>
    <dgm:pt modelId="{533DE5FF-7384-4B88-880B-C4AD5C2549E5}" type="pres">
      <dgm:prSet presAssocID="{38BABC28-B056-47D1-BD88-7D76E151224B}" presName="Name0" presStyleCnt="0">
        <dgm:presLayoutVars>
          <dgm:dir/>
          <dgm:animLvl val="lvl"/>
          <dgm:resizeHandles val="exact"/>
        </dgm:presLayoutVars>
      </dgm:prSet>
      <dgm:spPr/>
    </dgm:pt>
    <dgm:pt modelId="{7AAA9761-9FFA-47D3-A4E3-10D6DE8C180B}" type="pres">
      <dgm:prSet presAssocID="{6D2938B2-3697-4A67-ADE1-9EF8AEC28065}" presName="boxAndChildren" presStyleCnt="0"/>
      <dgm:spPr/>
    </dgm:pt>
    <dgm:pt modelId="{A3C1599B-EF15-4A66-8E78-521DB5F9C007}" type="pres">
      <dgm:prSet presAssocID="{6D2938B2-3697-4A67-ADE1-9EF8AEC28065}" presName="parentTextBox" presStyleLbl="node1" presStyleIdx="0" presStyleCnt="3"/>
      <dgm:spPr/>
    </dgm:pt>
    <dgm:pt modelId="{B2D1D9DB-C228-46CE-856D-B34632DBD299}" type="pres">
      <dgm:prSet presAssocID="{6D2938B2-3697-4A67-ADE1-9EF8AEC28065}" presName="entireBox" presStyleLbl="node1" presStyleIdx="0" presStyleCnt="3"/>
      <dgm:spPr/>
    </dgm:pt>
    <dgm:pt modelId="{C7E22796-ACFD-402D-A2EA-EBE2ACE85F83}" type="pres">
      <dgm:prSet presAssocID="{6D2938B2-3697-4A67-ADE1-9EF8AEC28065}" presName="descendantBox" presStyleCnt="0"/>
      <dgm:spPr/>
    </dgm:pt>
    <dgm:pt modelId="{582F506A-09D9-467D-A946-33054BCF5095}" type="pres">
      <dgm:prSet presAssocID="{6305C9C5-C3ED-4A6D-8188-41AA667BB302}" presName="childTextBox" presStyleLbl="fgAccFollowNode1" presStyleIdx="0" presStyleCnt="3">
        <dgm:presLayoutVars>
          <dgm:bulletEnabled val="1"/>
        </dgm:presLayoutVars>
      </dgm:prSet>
      <dgm:spPr/>
    </dgm:pt>
    <dgm:pt modelId="{D52472E3-005F-4A8B-B78C-C0F807B0FEB7}" type="pres">
      <dgm:prSet presAssocID="{E738175D-C4E2-4F74-BCE1-E55779B2A45C}" presName="sp" presStyleCnt="0"/>
      <dgm:spPr/>
    </dgm:pt>
    <dgm:pt modelId="{D06B048D-7FCA-45B9-A909-36EE8672F47E}" type="pres">
      <dgm:prSet presAssocID="{04F96681-530B-4EED-A256-FE244B8B751D}" presName="arrowAndChildren" presStyleCnt="0"/>
      <dgm:spPr/>
    </dgm:pt>
    <dgm:pt modelId="{ABD9BF6F-C6AC-4CC8-BAEE-33EA88A64524}" type="pres">
      <dgm:prSet presAssocID="{04F96681-530B-4EED-A256-FE244B8B751D}" presName="parentTextArrow" presStyleLbl="node1" presStyleIdx="0" presStyleCnt="3"/>
      <dgm:spPr/>
    </dgm:pt>
    <dgm:pt modelId="{2A2FD251-53EA-4615-AF36-99DBA6F1DB09}" type="pres">
      <dgm:prSet presAssocID="{04F96681-530B-4EED-A256-FE244B8B751D}" presName="arrow" presStyleLbl="node1" presStyleIdx="1" presStyleCnt="3"/>
      <dgm:spPr/>
    </dgm:pt>
    <dgm:pt modelId="{017AE315-7A32-4BFE-9FC6-5439D2ABC768}" type="pres">
      <dgm:prSet presAssocID="{04F96681-530B-4EED-A256-FE244B8B751D}" presName="descendantArrow" presStyleCnt="0"/>
      <dgm:spPr/>
    </dgm:pt>
    <dgm:pt modelId="{19FEF647-E384-4602-9907-659EFAF31E43}" type="pres">
      <dgm:prSet presAssocID="{CA3060FF-5E3B-49AC-8A4B-2564A6981BAF}" presName="childTextArrow" presStyleLbl="fgAccFollowNode1" presStyleIdx="1" presStyleCnt="3">
        <dgm:presLayoutVars>
          <dgm:bulletEnabled val="1"/>
        </dgm:presLayoutVars>
      </dgm:prSet>
      <dgm:spPr/>
    </dgm:pt>
    <dgm:pt modelId="{88DDFAAE-D1CA-426C-BEDA-22E2400D1E45}" type="pres">
      <dgm:prSet presAssocID="{5AADA65F-5F9B-429B-AAAF-D240F70F16C2}" presName="sp" presStyleCnt="0"/>
      <dgm:spPr/>
    </dgm:pt>
    <dgm:pt modelId="{A614D228-F0B1-4ACC-9361-21E028DDF721}" type="pres">
      <dgm:prSet presAssocID="{29C35125-D949-4AAC-953F-A19A2A2191E1}" presName="arrowAndChildren" presStyleCnt="0"/>
      <dgm:spPr/>
    </dgm:pt>
    <dgm:pt modelId="{1820DD71-E2C4-48B5-B107-25AE92272378}" type="pres">
      <dgm:prSet presAssocID="{29C35125-D949-4AAC-953F-A19A2A2191E1}" presName="parentTextArrow" presStyleLbl="node1" presStyleIdx="1" presStyleCnt="3"/>
      <dgm:spPr/>
    </dgm:pt>
    <dgm:pt modelId="{89DADBC7-7F7E-44A8-B52E-756DCA49B6DC}" type="pres">
      <dgm:prSet presAssocID="{29C35125-D949-4AAC-953F-A19A2A2191E1}" presName="arrow" presStyleLbl="node1" presStyleIdx="2" presStyleCnt="3"/>
      <dgm:spPr/>
    </dgm:pt>
    <dgm:pt modelId="{776305D2-44A1-45BB-AC79-2BF67E8A6134}" type="pres">
      <dgm:prSet presAssocID="{29C35125-D949-4AAC-953F-A19A2A2191E1}" presName="descendantArrow" presStyleCnt="0"/>
      <dgm:spPr/>
    </dgm:pt>
    <dgm:pt modelId="{B4B54E71-F368-4280-827A-EC72B7412C96}" type="pres">
      <dgm:prSet presAssocID="{2A77D663-C641-49E7-A02E-B336C6C0FC9C}" presName="childTextArrow" presStyleLbl="fgAccFollowNode1" presStyleIdx="2" presStyleCnt="3">
        <dgm:presLayoutVars>
          <dgm:bulletEnabled val="1"/>
        </dgm:presLayoutVars>
      </dgm:prSet>
      <dgm:spPr/>
    </dgm:pt>
  </dgm:ptLst>
  <dgm:cxnLst>
    <dgm:cxn modelId="{4A91AE05-0EC2-4B31-84CC-4A583AA6684B}" type="presOf" srcId="{6D2938B2-3697-4A67-ADE1-9EF8AEC28065}" destId="{B2D1D9DB-C228-46CE-856D-B34632DBD299}" srcOrd="1" destOrd="0" presId="urn:microsoft.com/office/officeart/2005/8/layout/process4"/>
    <dgm:cxn modelId="{32759809-9DEE-4826-80B9-8CE6869C6B0B}" type="presOf" srcId="{6305C9C5-C3ED-4A6D-8188-41AA667BB302}" destId="{582F506A-09D9-467D-A946-33054BCF5095}" srcOrd="0" destOrd="0" presId="urn:microsoft.com/office/officeart/2005/8/layout/process4"/>
    <dgm:cxn modelId="{AF32580A-FBE3-406A-85AA-BA19F7E52292}" srcId="{29C35125-D949-4AAC-953F-A19A2A2191E1}" destId="{2A77D663-C641-49E7-A02E-B336C6C0FC9C}" srcOrd="0" destOrd="0" parTransId="{5E021FA0-6C20-4182-8842-E9C933E39755}" sibTransId="{65378366-0D78-4B14-8E3C-196385161232}"/>
    <dgm:cxn modelId="{D2253513-042A-47B8-81AB-B3B3BA354495}" type="presOf" srcId="{2A77D663-C641-49E7-A02E-B336C6C0FC9C}" destId="{B4B54E71-F368-4280-827A-EC72B7412C96}" srcOrd="0" destOrd="0" presId="urn:microsoft.com/office/officeart/2005/8/layout/process4"/>
    <dgm:cxn modelId="{4F97F728-65A2-4841-BA55-76210613CAF1}" srcId="{38BABC28-B056-47D1-BD88-7D76E151224B}" destId="{6D2938B2-3697-4A67-ADE1-9EF8AEC28065}" srcOrd="2" destOrd="0" parTransId="{A2EA7576-740E-4816-A355-4396EF2CA910}" sibTransId="{D785C109-9462-41CF-A53E-BCE88F145466}"/>
    <dgm:cxn modelId="{49160A5B-D56A-476A-B8A6-2873783E21C3}" type="presOf" srcId="{29C35125-D949-4AAC-953F-A19A2A2191E1}" destId="{1820DD71-E2C4-48B5-B107-25AE92272378}" srcOrd="0" destOrd="0" presId="urn:microsoft.com/office/officeart/2005/8/layout/process4"/>
    <dgm:cxn modelId="{DEDEF26A-215E-4974-8202-57A8CE92E65D}" srcId="{38BABC28-B056-47D1-BD88-7D76E151224B}" destId="{29C35125-D949-4AAC-953F-A19A2A2191E1}" srcOrd="0" destOrd="0" parTransId="{A78F504F-4CCA-4808-8294-C02B19F54AD9}" sibTransId="{5AADA65F-5F9B-429B-AAAF-D240F70F16C2}"/>
    <dgm:cxn modelId="{A550BA6C-3950-454E-A869-12F06815D607}" type="presOf" srcId="{04F96681-530B-4EED-A256-FE244B8B751D}" destId="{2A2FD251-53EA-4615-AF36-99DBA6F1DB09}" srcOrd="1" destOrd="0" presId="urn:microsoft.com/office/officeart/2005/8/layout/process4"/>
    <dgm:cxn modelId="{4589E850-DFC8-4D92-BB0E-0C3F213AC608}" type="presOf" srcId="{CA3060FF-5E3B-49AC-8A4B-2564A6981BAF}" destId="{19FEF647-E384-4602-9907-659EFAF31E43}" srcOrd="0" destOrd="0" presId="urn:microsoft.com/office/officeart/2005/8/layout/process4"/>
    <dgm:cxn modelId="{AD72218F-93B9-444A-A399-2767209693AC}" type="presOf" srcId="{29C35125-D949-4AAC-953F-A19A2A2191E1}" destId="{89DADBC7-7F7E-44A8-B52E-756DCA49B6DC}" srcOrd="1" destOrd="0" presId="urn:microsoft.com/office/officeart/2005/8/layout/process4"/>
    <dgm:cxn modelId="{952609A8-2903-462B-A058-349529AFAED9}" srcId="{38BABC28-B056-47D1-BD88-7D76E151224B}" destId="{04F96681-530B-4EED-A256-FE244B8B751D}" srcOrd="1" destOrd="0" parTransId="{E8160151-D22B-412A-89F1-2E97254409EF}" sibTransId="{E738175D-C4E2-4F74-BCE1-E55779B2A45C}"/>
    <dgm:cxn modelId="{2F3FB5A9-E75C-4D6C-AFAB-59AA3CE2D10F}" srcId="{6D2938B2-3697-4A67-ADE1-9EF8AEC28065}" destId="{6305C9C5-C3ED-4A6D-8188-41AA667BB302}" srcOrd="0" destOrd="0" parTransId="{3A82EAAF-617C-4DC9-B844-9B5221F663B9}" sibTransId="{DDE328FD-3196-4F9F-9F68-6A615B6E76DB}"/>
    <dgm:cxn modelId="{264EB2B9-42A8-48F8-A202-0B2BE99F9A81}" type="presOf" srcId="{6D2938B2-3697-4A67-ADE1-9EF8AEC28065}" destId="{A3C1599B-EF15-4A66-8E78-521DB5F9C007}" srcOrd="0" destOrd="0" presId="urn:microsoft.com/office/officeart/2005/8/layout/process4"/>
    <dgm:cxn modelId="{C93657C3-7A61-458A-9470-814594DC575C}" type="presOf" srcId="{38BABC28-B056-47D1-BD88-7D76E151224B}" destId="{533DE5FF-7384-4B88-880B-C4AD5C2549E5}" srcOrd="0" destOrd="0" presId="urn:microsoft.com/office/officeart/2005/8/layout/process4"/>
    <dgm:cxn modelId="{1916FAE5-B8DA-4679-A706-01EF543154DE}" type="presOf" srcId="{04F96681-530B-4EED-A256-FE244B8B751D}" destId="{ABD9BF6F-C6AC-4CC8-BAEE-33EA88A64524}" srcOrd="0" destOrd="0" presId="urn:microsoft.com/office/officeart/2005/8/layout/process4"/>
    <dgm:cxn modelId="{392F0FF1-44B8-4256-8714-235651207CA6}" srcId="{04F96681-530B-4EED-A256-FE244B8B751D}" destId="{CA3060FF-5E3B-49AC-8A4B-2564A6981BAF}" srcOrd="0" destOrd="0" parTransId="{4F2A15D1-69AC-480F-B949-450A4A5B2427}" sibTransId="{FD4A5D37-F407-4F49-B6C4-DFF210D02EBF}"/>
    <dgm:cxn modelId="{C93D8D62-463D-49BC-BED0-39C74AE22FC2}" type="presParOf" srcId="{533DE5FF-7384-4B88-880B-C4AD5C2549E5}" destId="{7AAA9761-9FFA-47D3-A4E3-10D6DE8C180B}" srcOrd="0" destOrd="0" presId="urn:microsoft.com/office/officeart/2005/8/layout/process4"/>
    <dgm:cxn modelId="{722A64AE-D366-4EC4-891C-1913A7350C9C}" type="presParOf" srcId="{7AAA9761-9FFA-47D3-A4E3-10D6DE8C180B}" destId="{A3C1599B-EF15-4A66-8E78-521DB5F9C007}" srcOrd="0" destOrd="0" presId="urn:microsoft.com/office/officeart/2005/8/layout/process4"/>
    <dgm:cxn modelId="{5F1AC3AD-13AC-477C-BB90-A0BF46CA5B2A}" type="presParOf" srcId="{7AAA9761-9FFA-47D3-A4E3-10D6DE8C180B}" destId="{B2D1D9DB-C228-46CE-856D-B34632DBD299}" srcOrd="1" destOrd="0" presId="urn:microsoft.com/office/officeart/2005/8/layout/process4"/>
    <dgm:cxn modelId="{BB771CA6-EB9F-4161-867C-7EAD75636865}" type="presParOf" srcId="{7AAA9761-9FFA-47D3-A4E3-10D6DE8C180B}" destId="{C7E22796-ACFD-402D-A2EA-EBE2ACE85F83}" srcOrd="2" destOrd="0" presId="urn:microsoft.com/office/officeart/2005/8/layout/process4"/>
    <dgm:cxn modelId="{1326A278-51F5-4921-A4C0-DEA817BA3B49}" type="presParOf" srcId="{C7E22796-ACFD-402D-A2EA-EBE2ACE85F83}" destId="{582F506A-09D9-467D-A946-33054BCF5095}" srcOrd="0" destOrd="0" presId="urn:microsoft.com/office/officeart/2005/8/layout/process4"/>
    <dgm:cxn modelId="{2C457158-6D9A-4271-A36F-51B436EF2306}" type="presParOf" srcId="{533DE5FF-7384-4B88-880B-C4AD5C2549E5}" destId="{D52472E3-005F-4A8B-B78C-C0F807B0FEB7}" srcOrd="1" destOrd="0" presId="urn:microsoft.com/office/officeart/2005/8/layout/process4"/>
    <dgm:cxn modelId="{E9BA88FB-082B-4397-BB6D-777E2708B6A3}" type="presParOf" srcId="{533DE5FF-7384-4B88-880B-C4AD5C2549E5}" destId="{D06B048D-7FCA-45B9-A909-36EE8672F47E}" srcOrd="2" destOrd="0" presId="urn:microsoft.com/office/officeart/2005/8/layout/process4"/>
    <dgm:cxn modelId="{EB59C09D-4CF4-4C56-AF0F-53A605F9C6F8}" type="presParOf" srcId="{D06B048D-7FCA-45B9-A909-36EE8672F47E}" destId="{ABD9BF6F-C6AC-4CC8-BAEE-33EA88A64524}" srcOrd="0" destOrd="0" presId="urn:microsoft.com/office/officeart/2005/8/layout/process4"/>
    <dgm:cxn modelId="{E6394A6D-F875-48E0-9A71-A0FFC405AB4D}" type="presParOf" srcId="{D06B048D-7FCA-45B9-A909-36EE8672F47E}" destId="{2A2FD251-53EA-4615-AF36-99DBA6F1DB09}" srcOrd="1" destOrd="0" presId="urn:microsoft.com/office/officeart/2005/8/layout/process4"/>
    <dgm:cxn modelId="{808BFB50-05F6-4D0C-AFD9-AA1ED2BCB737}" type="presParOf" srcId="{D06B048D-7FCA-45B9-A909-36EE8672F47E}" destId="{017AE315-7A32-4BFE-9FC6-5439D2ABC768}" srcOrd="2" destOrd="0" presId="urn:microsoft.com/office/officeart/2005/8/layout/process4"/>
    <dgm:cxn modelId="{9B5BAA0A-8774-4A0F-BA11-094E449BA10E}" type="presParOf" srcId="{017AE315-7A32-4BFE-9FC6-5439D2ABC768}" destId="{19FEF647-E384-4602-9907-659EFAF31E43}" srcOrd="0" destOrd="0" presId="urn:microsoft.com/office/officeart/2005/8/layout/process4"/>
    <dgm:cxn modelId="{DEAB32ED-CEAD-48E9-9A0B-4099462C0300}" type="presParOf" srcId="{533DE5FF-7384-4B88-880B-C4AD5C2549E5}" destId="{88DDFAAE-D1CA-426C-BEDA-22E2400D1E45}" srcOrd="3" destOrd="0" presId="urn:microsoft.com/office/officeart/2005/8/layout/process4"/>
    <dgm:cxn modelId="{D808AEC2-AB29-49A7-B694-B7DE41ADB3BB}" type="presParOf" srcId="{533DE5FF-7384-4B88-880B-C4AD5C2549E5}" destId="{A614D228-F0B1-4ACC-9361-21E028DDF721}" srcOrd="4" destOrd="0" presId="urn:microsoft.com/office/officeart/2005/8/layout/process4"/>
    <dgm:cxn modelId="{F00CBE1D-BBB6-4778-8072-597E2A82E6A1}" type="presParOf" srcId="{A614D228-F0B1-4ACC-9361-21E028DDF721}" destId="{1820DD71-E2C4-48B5-B107-25AE92272378}" srcOrd="0" destOrd="0" presId="urn:microsoft.com/office/officeart/2005/8/layout/process4"/>
    <dgm:cxn modelId="{584F0B81-F196-4187-8DEE-85F3D5297C14}" type="presParOf" srcId="{A614D228-F0B1-4ACC-9361-21E028DDF721}" destId="{89DADBC7-7F7E-44A8-B52E-756DCA49B6DC}" srcOrd="1" destOrd="0" presId="urn:microsoft.com/office/officeart/2005/8/layout/process4"/>
    <dgm:cxn modelId="{ADE27721-CFDF-4F3B-BDA5-8079C9F5EE48}" type="presParOf" srcId="{A614D228-F0B1-4ACC-9361-21E028DDF721}" destId="{776305D2-44A1-45BB-AC79-2BF67E8A6134}" srcOrd="2" destOrd="0" presId="urn:microsoft.com/office/officeart/2005/8/layout/process4"/>
    <dgm:cxn modelId="{CFDDE4B4-E264-41CF-9F75-47CD8FFBFC1A}" type="presParOf" srcId="{776305D2-44A1-45BB-AC79-2BF67E8A6134}" destId="{B4B54E71-F368-4280-827A-EC72B7412C9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8BABC28-B056-47D1-BD88-7D76E151224B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29C35125-D949-4AAC-953F-A19A2A2191E1}">
      <dgm:prSet phldrT="[Testo]" phldr="0"/>
      <dgm:spPr/>
      <dgm:t>
        <a:bodyPr/>
        <a:lstStyle/>
        <a:p>
          <a:pPr rtl="0"/>
          <a:r>
            <a:rPr lang="it-IT">
              <a:latin typeface="Franklin Gothic Demi"/>
            </a:rPr>
            <a:t>7 RECEPIMENTO PRESCRIZIONI</a:t>
          </a:r>
          <a:endParaRPr lang="it-IT"/>
        </a:p>
      </dgm:t>
    </dgm:pt>
    <dgm:pt modelId="{A78F504F-4CCA-4808-8294-C02B19F54AD9}" type="parTrans" cxnId="{DEDEF26A-215E-4974-8202-57A8CE92E65D}">
      <dgm:prSet/>
      <dgm:spPr/>
      <dgm:t>
        <a:bodyPr/>
        <a:lstStyle/>
        <a:p>
          <a:endParaRPr lang="it-IT"/>
        </a:p>
      </dgm:t>
    </dgm:pt>
    <dgm:pt modelId="{5AADA65F-5F9B-429B-AAAF-D240F70F16C2}" type="sibTrans" cxnId="{DEDEF26A-215E-4974-8202-57A8CE92E65D}">
      <dgm:prSet/>
      <dgm:spPr/>
      <dgm:t>
        <a:bodyPr/>
        <a:lstStyle/>
        <a:p>
          <a:endParaRPr lang="it-IT"/>
        </a:p>
      </dgm:t>
    </dgm:pt>
    <dgm:pt modelId="{2A77D663-C641-49E7-A02E-B336C6C0FC9C}">
      <dgm:prSet phldrT="[Testo]" phldr="0"/>
      <dgm:spPr/>
      <dgm:t>
        <a:bodyPr/>
        <a:lstStyle/>
        <a:p>
          <a:pPr rtl="0"/>
          <a:r>
            <a:rPr lang="it-IT" dirty="0">
              <a:latin typeface="Franklin Gothic Demi"/>
            </a:rPr>
            <a:t>Attivazione misure compensative </a:t>
          </a:r>
          <a:endParaRPr lang="it-IT" dirty="0"/>
        </a:p>
      </dgm:t>
    </dgm:pt>
    <dgm:pt modelId="{5E021FA0-6C20-4182-8842-E9C933E39755}" type="parTrans" cxnId="{AF32580A-FBE3-406A-85AA-BA19F7E52292}">
      <dgm:prSet/>
      <dgm:spPr/>
      <dgm:t>
        <a:bodyPr/>
        <a:lstStyle/>
        <a:p>
          <a:endParaRPr lang="it-IT"/>
        </a:p>
      </dgm:t>
    </dgm:pt>
    <dgm:pt modelId="{65378366-0D78-4B14-8E3C-196385161232}" type="sibTrans" cxnId="{AF32580A-FBE3-406A-85AA-BA19F7E52292}">
      <dgm:prSet/>
      <dgm:spPr/>
      <dgm:t>
        <a:bodyPr/>
        <a:lstStyle/>
        <a:p>
          <a:endParaRPr lang="it-IT"/>
        </a:p>
      </dgm:t>
    </dgm:pt>
    <dgm:pt modelId="{04F96681-530B-4EED-A256-FE244B8B751D}">
      <dgm:prSet phldrT="[Testo]" phldr="0"/>
      <dgm:spPr/>
      <dgm:t>
        <a:bodyPr/>
        <a:lstStyle/>
        <a:p>
          <a:pPr rtl="0"/>
          <a:r>
            <a:rPr lang="it-IT" dirty="0">
              <a:latin typeface="Franklin Gothic Demi"/>
            </a:rPr>
            <a:t>8  TRASFORMAZIONE CONTRATTUALE</a:t>
          </a:r>
          <a:endParaRPr lang="it-IT" dirty="0"/>
        </a:p>
      </dgm:t>
    </dgm:pt>
    <dgm:pt modelId="{E8160151-D22B-412A-89F1-2E97254409EF}" type="parTrans" cxnId="{952609A8-2903-462B-A058-349529AFAED9}">
      <dgm:prSet/>
      <dgm:spPr/>
      <dgm:t>
        <a:bodyPr/>
        <a:lstStyle/>
        <a:p>
          <a:endParaRPr lang="it-IT"/>
        </a:p>
      </dgm:t>
    </dgm:pt>
    <dgm:pt modelId="{E738175D-C4E2-4F74-BCE1-E55779B2A45C}" type="sibTrans" cxnId="{952609A8-2903-462B-A058-349529AFAED9}">
      <dgm:prSet/>
      <dgm:spPr/>
      <dgm:t>
        <a:bodyPr/>
        <a:lstStyle/>
        <a:p>
          <a:endParaRPr lang="it-IT"/>
        </a:p>
      </dgm:t>
    </dgm:pt>
    <dgm:pt modelId="{A390F5D6-1D73-4E24-88A9-5E3440A9FB73}">
      <dgm:prSet phldr="0"/>
      <dgm:spPr/>
      <dgm:t>
        <a:bodyPr/>
        <a:lstStyle/>
        <a:p>
          <a:pPr rtl="0"/>
          <a:r>
            <a:rPr lang="it-IT" dirty="0">
              <a:latin typeface="Franklin Gothic Demi"/>
            </a:rPr>
            <a:t>Conseguimento qualifica professionale OSS</a:t>
          </a:r>
        </a:p>
      </dgm:t>
    </dgm:pt>
    <dgm:pt modelId="{81B4D0AC-5AD9-44E8-979B-62642DCC974F}" type="parTrans" cxnId="{26445D29-4B91-4637-9EE8-1290D2724BF3}">
      <dgm:prSet/>
      <dgm:spPr/>
    </dgm:pt>
    <dgm:pt modelId="{E530E039-FB09-423D-9B20-7326FD9F7009}" type="sibTrans" cxnId="{26445D29-4B91-4637-9EE8-1290D2724BF3}">
      <dgm:prSet/>
      <dgm:spPr/>
    </dgm:pt>
    <dgm:pt modelId="{7302ABBD-C8CB-4FA3-9722-DBA95D31D319}">
      <dgm:prSet phldr="0"/>
      <dgm:spPr/>
      <dgm:t>
        <a:bodyPr/>
        <a:lstStyle/>
        <a:p>
          <a:pPr rtl="0"/>
          <a:r>
            <a:rPr lang="it-IT" sz="1400" dirty="0">
              <a:latin typeface="Franklin Gothic Demi"/>
            </a:rPr>
            <a:t>Assunzione come OSS</a:t>
          </a:r>
        </a:p>
      </dgm:t>
    </dgm:pt>
    <dgm:pt modelId="{E85E00C0-607C-4AA1-8B7A-A43028BDB65F}" type="parTrans" cxnId="{6AA67D94-4EF7-43C7-82B6-558245303B5D}">
      <dgm:prSet/>
      <dgm:spPr/>
    </dgm:pt>
    <dgm:pt modelId="{552117BF-1C65-40A7-8A23-07F254627AD6}" type="sibTrans" cxnId="{6AA67D94-4EF7-43C7-82B6-558245303B5D}">
      <dgm:prSet/>
      <dgm:spPr/>
    </dgm:pt>
    <dgm:pt modelId="{533DE5FF-7384-4B88-880B-C4AD5C2549E5}" type="pres">
      <dgm:prSet presAssocID="{38BABC28-B056-47D1-BD88-7D76E151224B}" presName="Name0" presStyleCnt="0">
        <dgm:presLayoutVars>
          <dgm:dir/>
          <dgm:animLvl val="lvl"/>
          <dgm:resizeHandles val="exact"/>
        </dgm:presLayoutVars>
      </dgm:prSet>
      <dgm:spPr/>
    </dgm:pt>
    <dgm:pt modelId="{1BF48D85-BDEB-4618-B24F-E4C1C243476D}" type="pres">
      <dgm:prSet presAssocID="{04F96681-530B-4EED-A256-FE244B8B751D}" presName="boxAndChildren" presStyleCnt="0"/>
      <dgm:spPr/>
    </dgm:pt>
    <dgm:pt modelId="{1A2783EF-3822-4FF8-AE01-B8DDBC286F1C}" type="pres">
      <dgm:prSet presAssocID="{04F96681-530B-4EED-A256-FE244B8B751D}" presName="parentTextBox" presStyleLbl="node1" presStyleIdx="0" presStyleCnt="2"/>
      <dgm:spPr/>
    </dgm:pt>
    <dgm:pt modelId="{3E6F9E8C-5EFC-4478-A652-DE98B57B60C5}" type="pres">
      <dgm:prSet presAssocID="{04F96681-530B-4EED-A256-FE244B8B751D}" presName="entireBox" presStyleLbl="node1" presStyleIdx="0" presStyleCnt="2"/>
      <dgm:spPr/>
    </dgm:pt>
    <dgm:pt modelId="{C6329AC5-1B93-4665-825B-79F124FAE97F}" type="pres">
      <dgm:prSet presAssocID="{04F96681-530B-4EED-A256-FE244B8B751D}" presName="descendantBox" presStyleCnt="0"/>
      <dgm:spPr/>
    </dgm:pt>
    <dgm:pt modelId="{86850BDF-9D5A-425A-8759-FD2186519188}" type="pres">
      <dgm:prSet presAssocID="{7302ABBD-C8CB-4FA3-9722-DBA95D31D319}" presName="childTextBox" presStyleLbl="fgAccFollowNode1" presStyleIdx="0" presStyleCnt="3">
        <dgm:presLayoutVars>
          <dgm:bulletEnabled val="1"/>
        </dgm:presLayoutVars>
      </dgm:prSet>
      <dgm:spPr/>
    </dgm:pt>
    <dgm:pt modelId="{88DDFAAE-D1CA-426C-BEDA-22E2400D1E45}" type="pres">
      <dgm:prSet presAssocID="{5AADA65F-5F9B-429B-AAAF-D240F70F16C2}" presName="sp" presStyleCnt="0"/>
      <dgm:spPr/>
    </dgm:pt>
    <dgm:pt modelId="{A614D228-F0B1-4ACC-9361-21E028DDF721}" type="pres">
      <dgm:prSet presAssocID="{29C35125-D949-4AAC-953F-A19A2A2191E1}" presName="arrowAndChildren" presStyleCnt="0"/>
      <dgm:spPr/>
    </dgm:pt>
    <dgm:pt modelId="{1820DD71-E2C4-48B5-B107-25AE92272378}" type="pres">
      <dgm:prSet presAssocID="{29C35125-D949-4AAC-953F-A19A2A2191E1}" presName="parentTextArrow" presStyleLbl="node1" presStyleIdx="0" presStyleCnt="2"/>
      <dgm:spPr/>
    </dgm:pt>
    <dgm:pt modelId="{89DADBC7-7F7E-44A8-B52E-756DCA49B6DC}" type="pres">
      <dgm:prSet presAssocID="{29C35125-D949-4AAC-953F-A19A2A2191E1}" presName="arrow" presStyleLbl="node1" presStyleIdx="1" presStyleCnt="2"/>
      <dgm:spPr/>
    </dgm:pt>
    <dgm:pt modelId="{776305D2-44A1-45BB-AC79-2BF67E8A6134}" type="pres">
      <dgm:prSet presAssocID="{29C35125-D949-4AAC-953F-A19A2A2191E1}" presName="descendantArrow" presStyleCnt="0"/>
      <dgm:spPr/>
    </dgm:pt>
    <dgm:pt modelId="{B4B54E71-F368-4280-827A-EC72B7412C96}" type="pres">
      <dgm:prSet presAssocID="{2A77D663-C641-49E7-A02E-B336C6C0FC9C}" presName="childTextArrow" presStyleLbl="fgAccFollowNode1" presStyleIdx="1" presStyleCnt="3">
        <dgm:presLayoutVars>
          <dgm:bulletEnabled val="1"/>
        </dgm:presLayoutVars>
      </dgm:prSet>
      <dgm:spPr/>
    </dgm:pt>
    <dgm:pt modelId="{DFF63C96-327C-4486-A694-945F3BFF6371}" type="pres">
      <dgm:prSet presAssocID="{A390F5D6-1D73-4E24-88A9-5E3440A9FB73}" presName="childTextArrow" presStyleLbl="fgAccFollowNode1" presStyleIdx="2" presStyleCnt="3">
        <dgm:presLayoutVars>
          <dgm:bulletEnabled val="1"/>
        </dgm:presLayoutVars>
      </dgm:prSet>
      <dgm:spPr/>
    </dgm:pt>
  </dgm:ptLst>
  <dgm:cxnLst>
    <dgm:cxn modelId="{AF32580A-FBE3-406A-85AA-BA19F7E52292}" srcId="{29C35125-D949-4AAC-953F-A19A2A2191E1}" destId="{2A77D663-C641-49E7-A02E-B336C6C0FC9C}" srcOrd="0" destOrd="0" parTransId="{5E021FA0-6C20-4182-8842-E9C933E39755}" sibTransId="{65378366-0D78-4B14-8E3C-196385161232}"/>
    <dgm:cxn modelId="{39A15411-451A-44ED-B78E-B764A4118A3F}" type="presOf" srcId="{7302ABBD-C8CB-4FA3-9722-DBA95D31D319}" destId="{86850BDF-9D5A-425A-8759-FD2186519188}" srcOrd="0" destOrd="0" presId="urn:microsoft.com/office/officeart/2005/8/layout/process4"/>
    <dgm:cxn modelId="{B1C32F27-7712-4C25-B212-2EE05370EAB7}" type="presOf" srcId="{A390F5D6-1D73-4E24-88A9-5E3440A9FB73}" destId="{DFF63C96-327C-4486-A694-945F3BFF6371}" srcOrd="0" destOrd="0" presId="urn:microsoft.com/office/officeart/2005/8/layout/process4"/>
    <dgm:cxn modelId="{26445D29-4B91-4637-9EE8-1290D2724BF3}" srcId="{29C35125-D949-4AAC-953F-A19A2A2191E1}" destId="{A390F5D6-1D73-4E24-88A9-5E3440A9FB73}" srcOrd="1" destOrd="0" parTransId="{81B4D0AC-5AD9-44E8-979B-62642DCC974F}" sibTransId="{E530E039-FB09-423D-9B20-7326FD9F7009}"/>
    <dgm:cxn modelId="{DEDEF26A-215E-4974-8202-57A8CE92E65D}" srcId="{38BABC28-B056-47D1-BD88-7D76E151224B}" destId="{29C35125-D949-4AAC-953F-A19A2A2191E1}" srcOrd="0" destOrd="0" parTransId="{A78F504F-4CCA-4808-8294-C02B19F54AD9}" sibTransId="{5AADA65F-5F9B-429B-AAAF-D240F70F16C2}"/>
    <dgm:cxn modelId="{E7CDF751-CF86-4ED2-947F-3A8B00AE5B46}" type="presOf" srcId="{04F96681-530B-4EED-A256-FE244B8B751D}" destId="{3E6F9E8C-5EFC-4478-A652-DE98B57B60C5}" srcOrd="1" destOrd="0" presId="urn:microsoft.com/office/officeart/2005/8/layout/process4"/>
    <dgm:cxn modelId="{2D304E7B-6255-4A2B-B114-EC6E3410881C}" type="presOf" srcId="{04F96681-530B-4EED-A256-FE244B8B751D}" destId="{1A2783EF-3822-4FF8-AE01-B8DDBC286F1C}" srcOrd="0" destOrd="0" presId="urn:microsoft.com/office/officeart/2005/8/layout/process4"/>
    <dgm:cxn modelId="{6AA67D94-4EF7-43C7-82B6-558245303B5D}" srcId="{04F96681-530B-4EED-A256-FE244B8B751D}" destId="{7302ABBD-C8CB-4FA3-9722-DBA95D31D319}" srcOrd="0" destOrd="0" parTransId="{E85E00C0-607C-4AA1-8B7A-A43028BDB65F}" sibTransId="{552117BF-1C65-40A7-8A23-07F254627AD6}"/>
    <dgm:cxn modelId="{952609A8-2903-462B-A058-349529AFAED9}" srcId="{38BABC28-B056-47D1-BD88-7D76E151224B}" destId="{04F96681-530B-4EED-A256-FE244B8B751D}" srcOrd="1" destOrd="0" parTransId="{E8160151-D22B-412A-89F1-2E97254409EF}" sibTransId="{E738175D-C4E2-4F74-BCE1-E55779B2A45C}"/>
    <dgm:cxn modelId="{0852D4BB-DDBE-43F4-B0AB-18E25F7D29B3}" type="presOf" srcId="{29C35125-D949-4AAC-953F-A19A2A2191E1}" destId="{89DADBC7-7F7E-44A8-B52E-756DCA49B6DC}" srcOrd="1" destOrd="0" presId="urn:microsoft.com/office/officeart/2005/8/layout/process4"/>
    <dgm:cxn modelId="{43A4D3C1-9F98-43A3-A037-168293253A90}" type="presOf" srcId="{2A77D663-C641-49E7-A02E-B336C6C0FC9C}" destId="{B4B54E71-F368-4280-827A-EC72B7412C96}" srcOrd="0" destOrd="0" presId="urn:microsoft.com/office/officeart/2005/8/layout/process4"/>
    <dgm:cxn modelId="{C93657C3-7A61-458A-9470-814594DC575C}" type="presOf" srcId="{38BABC28-B056-47D1-BD88-7D76E151224B}" destId="{533DE5FF-7384-4B88-880B-C4AD5C2549E5}" srcOrd="0" destOrd="0" presId="urn:microsoft.com/office/officeart/2005/8/layout/process4"/>
    <dgm:cxn modelId="{FAF047FE-C22A-435F-A604-083F7833197C}" type="presOf" srcId="{29C35125-D949-4AAC-953F-A19A2A2191E1}" destId="{1820DD71-E2C4-48B5-B107-25AE92272378}" srcOrd="0" destOrd="0" presId="urn:microsoft.com/office/officeart/2005/8/layout/process4"/>
    <dgm:cxn modelId="{998EDD12-0B19-49FC-8891-46B0CF890269}" type="presParOf" srcId="{533DE5FF-7384-4B88-880B-C4AD5C2549E5}" destId="{1BF48D85-BDEB-4618-B24F-E4C1C243476D}" srcOrd="0" destOrd="0" presId="urn:microsoft.com/office/officeart/2005/8/layout/process4"/>
    <dgm:cxn modelId="{0363F447-ED75-4011-B3AE-53486F0E1804}" type="presParOf" srcId="{1BF48D85-BDEB-4618-B24F-E4C1C243476D}" destId="{1A2783EF-3822-4FF8-AE01-B8DDBC286F1C}" srcOrd="0" destOrd="0" presId="urn:microsoft.com/office/officeart/2005/8/layout/process4"/>
    <dgm:cxn modelId="{B0319F8D-11BA-4217-9D68-A60D2327F27E}" type="presParOf" srcId="{1BF48D85-BDEB-4618-B24F-E4C1C243476D}" destId="{3E6F9E8C-5EFC-4478-A652-DE98B57B60C5}" srcOrd="1" destOrd="0" presId="urn:microsoft.com/office/officeart/2005/8/layout/process4"/>
    <dgm:cxn modelId="{BC974A97-886A-4658-B18C-02576E727E32}" type="presParOf" srcId="{1BF48D85-BDEB-4618-B24F-E4C1C243476D}" destId="{C6329AC5-1B93-4665-825B-79F124FAE97F}" srcOrd="2" destOrd="0" presId="urn:microsoft.com/office/officeart/2005/8/layout/process4"/>
    <dgm:cxn modelId="{B7423473-8E04-49F2-A40E-7DAC35EF6A1F}" type="presParOf" srcId="{C6329AC5-1B93-4665-825B-79F124FAE97F}" destId="{86850BDF-9D5A-425A-8759-FD2186519188}" srcOrd="0" destOrd="0" presId="urn:microsoft.com/office/officeart/2005/8/layout/process4"/>
    <dgm:cxn modelId="{51122CD5-47FA-4B70-9859-862F491EE706}" type="presParOf" srcId="{533DE5FF-7384-4B88-880B-C4AD5C2549E5}" destId="{88DDFAAE-D1CA-426C-BEDA-22E2400D1E45}" srcOrd="1" destOrd="0" presId="urn:microsoft.com/office/officeart/2005/8/layout/process4"/>
    <dgm:cxn modelId="{2B045726-CB2D-4CFE-8E03-9D6BCE866FB1}" type="presParOf" srcId="{533DE5FF-7384-4B88-880B-C4AD5C2549E5}" destId="{A614D228-F0B1-4ACC-9361-21E028DDF721}" srcOrd="2" destOrd="0" presId="urn:microsoft.com/office/officeart/2005/8/layout/process4"/>
    <dgm:cxn modelId="{F5F7AD45-C51E-4256-BFE9-80A61D69C60E}" type="presParOf" srcId="{A614D228-F0B1-4ACC-9361-21E028DDF721}" destId="{1820DD71-E2C4-48B5-B107-25AE92272378}" srcOrd="0" destOrd="0" presId="urn:microsoft.com/office/officeart/2005/8/layout/process4"/>
    <dgm:cxn modelId="{890578C2-485F-4F31-BAF5-557FBC7F1920}" type="presParOf" srcId="{A614D228-F0B1-4ACC-9361-21E028DDF721}" destId="{89DADBC7-7F7E-44A8-B52E-756DCA49B6DC}" srcOrd="1" destOrd="0" presId="urn:microsoft.com/office/officeart/2005/8/layout/process4"/>
    <dgm:cxn modelId="{6305CCE8-695F-46A3-9393-8B35E1E2FD50}" type="presParOf" srcId="{A614D228-F0B1-4ACC-9361-21E028DDF721}" destId="{776305D2-44A1-45BB-AC79-2BF67E8A6134}" srcOrd="2" destOrd="0" presId="urn:microsoft.com/office/officeart/2005/8/layout/process4"/>
    <dgm:cxn modelId="{B929B0F0-21AC-40C7-B1AE-F0A98F6D5833}" type="presParOf" srcId="{776305D2-44A1-45BB-AC79-2BF67E8A6134}" destId="{B4B54E71-F368-4280-827A-EC72B7412C96}" srcOrd="0" destOrd="0" presId="urn:microsoft.com/office/officeart/2005/8/layout/process4"/>
    <dgm:cxn modelId="{84F5A1EC-D46B-4A17-A077-3478223A6434}" type="presParOf" srcId="{776305D2-44A1-45BB-AC79-2BF67E8A6134}" destId="{DFF63C96-327C-4486-A694-945F3BFF6371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48EE68-C128-4C02-8A04-71CA36A0F08B}">
      <dsp:nvSpPr>
        <dsp:cNvPr id="0" name=""/>
        <dsp:cNvSpPr/>
      </dsp:nvSpPr>
      <dsp:spPr>
        <a:xfrm rot="5400000">
          <a:off x="917049" y="1083514"/>
          <a:ext cx="958274" cy="10909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E9CFB4B-F6E3-46B2-84E6-B8AE5FF28139}">
      <dsp:nvSpPr>
        <dsp:cNvPr id="0" name=""/>
        <dsp:cNvSpPr/>
      </dsp:nvSpPr>
      <dsp:spPr>
        <a:xfrm>
          <a:off x="663164" y="21247"/>
          <a:ext cx="1613170" cy="1129167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Definizione matrice progettuale</a:t>
          </a:r>
        </a:p>
      </dsp:txBody>
      <dsp:txXfrm>
        <a:off x="718295" y="76378"/>
        <a:ext cx="1502908" cy="1018905"/>
      </dsp:txXfrm>
    </dsp:sp>
    <dsp:sp modelId="{E5CC60BD-538C-44B1-AB4A-42CD7FEE1CAD}">
      <dsp:nvSpPr>
        <dsp:cNvPr id="0" name=""/>
        <dsp:cNvSpPr/>
      </dsp:nvSpPr>
      <dsp:spPr>
        <a:xfrm>
          <a:off x="2276335" y="128939"/>
          <a:ext cx="1173266" cy="912642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4000" b="1" kern="1200" dirty="0">
              <a:solidFill>
                <a:schemeClr val="bg1"/>
              </a:solidFill>
            </a:rPr>
            <a:t> 1</a:t>
          </a:r>
        </a:p>
      </dsp:txBody>
      <dsp:txXfrm>
        <a:off x="2276335" y="128939"/>
        <a:ext cx="1173266" cy="912642"/>
      </dsp:txXfrm>
    </dsp:sp>
    <dsp:sp modelId="{7A3718D3-111E-4577-BD6B-9783FD655051}">
      <dsp:nvSpPr>
        <dsp:cNvPr id="0" name=""/>
        <dsp:cNvSpPr/>
      </dsp:nvSpPr>
      <dsp:spPr>
        <a:xfrm rot="5400000">
          <a:off x="2254539" y="2351941"/>
          <a:ext cx="958274" cy="10909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DBA4B8A-B9C8-41DE-A2A3-6E07B0CEDF1D}">
      <dsp:nvSpPr>
        <dsp:cNvPr id="0" name=""/>
        <dsp:cNvSpPr/>
      </dsp:nvSpPr>
      <dsp:spPr>
        <a:xfrm>
          <a:off x="2000654" y="1289674"/>
          <a:ext cx="1613170" cy="1129167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Individuazione partners</a:t>
          </a:r>
        </a:p>
      </dsp:txBody>
      <dsp:txXfrm>
        <a:off x="2055785" y="1344805"/>
        <a:ext cx="1502908" cy="1018905"/>
      </dsp:txXfrm>
    </dsp:sp>
    <dsp:sp modelId="{AD96A572-7960-462B-918B-986FA9523CE9}">
      <dsp:nvSpPr>
        <dsp:cNvPr id="0" name=""/>
        <dsp:cNvSpPr/>
      </dsp:nvSpPr>
      <dsp:spPr>
        <a:xfrm>
          <a:off x="3613825" y="1397366"/>
          <a:ext cx="1173266" cy="912642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4000" b="1" kern="1200" dirty="0">
              <a:solidFill>
                <a:schemeClr val="bg1"/>
              </a:solidFill>
            </a:rPr>
            <a:t> 2</a:t>
          </a:r>
          <a:endParaRPr lang="it-IT" sz="4000" kern="1200" dirty="0"/>
        </a:p>
      </dsp:txBody>
      <dsp:txXfrm>
        <a:off x="3613825" y="1397366"/>
        <a:ext cx="1173266" cy="912642"/>
      </dsp:txXfrm>
    </dsp:sp>
    <dsp:sp modelId="{7E4D7DDF-82BE-4F6B-BB8D-224005B45049}">
      <dsp:nvSpPr>
        <dsp:cNvPr id="0" name=""/>
        <dsp:cNvSpPr/>
      </dsp:nvSpPr>
      <dsp:spPr>
        <a:xfrm>
          <a:off x="3338144" y="2558102"/>
          <a:ext cx="1613170" cy="1129167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Redazione e presentazione del progetto</a:t>
          </a:r>
        </a:p>
      </dsp:txBody>
      <dsp:txXfrm>
        <a:off x="3393275" y="2613233"/>
        <a:ext cx="1502908" cy="1018905"/>
      </dsp:txXfrm>
    </dsp:sp>
    <dsp:sp modelId="{3C933E9D-98A9-4FDC-97AB-005690ECA0F0}">
      <dsp:nvSpPr>
        <dsp:cNvPr id="0" name=""/>
        <dsp:cNvSpPr/>
      </dsp:nvSpPr>
      <dsp:spPr>
        <a:xfrm>
          <a:off x="4951315" y="2665794"/>
          <a:ext cx="1173266" cy="912642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100" kern="1200" dirty="0"/>
            <a:t>Redazione </a:t>
          </a:r>
          <a:r>
            <a:rPr lang="it-IT" sz="4000" kern="1200" dirty="0"/>
            <a:t>e     </a:t>
          </a:r>
          <a:r>
            <a:rPr lang="it-IT" sz="4000" b="1" kern="1200" dirty="0">
              <a:solidFill>
                <a:schemeClr val="bg1"/>
              </a:solidFill>
            </a:rPr>
            <a:t>3</a:t>
          </a:r>
          <a:r>
            <a:rPr lang="it-IT" sz="4000" kern="1200" dirty="0"/>
            <a:t>rn</a:t>
          </a:r>
          <a:r>
            <a:rPr lang="it-IT" sz="1100" kern="1200" dirty="0"/>
            <a:t>tazione del progetto</a:t>
          </a:r>
        </a:p>
      </dsp:txBody>
      <dsp:txXfrm>
        <a:off x="4951315" y="2665794"/>
        <a:ext cx="1173266" cy="9126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48EE68-C128-4C02-8A04-71CA36A0F08B}">
      <dsp:nvSpPr>
        <dsp:cNvPr id="0" name=""/>
        <dsp:cNvSpPr/>
      </dsp:nvSpPr>
      <dsp:spPr>
        <a:xfrm rot="5400000">
          <a:off x="917049" y="1083514"/>
          <a:ext cx="958274" cy="10909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E9CFB4B-F6E3-46B2-84E6-B8AE5FF28139}">
      <dsp:nvSpPr>
        <dsp:cNvPr id="0" name=""/>
        <dsp:cNvSpPr/>
      </dsp:nvSpPr>
      <dsp:spPr>
        <a:xfrm>
          <a:off x="663164" y="21247"/>
          <a:ext cx="1613170" cy="1129167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Approvazione progetto</a:t>
          </a:r>
        </a:p>
      </dsp:txBody>
      <dsp:txXfrm>
        <a:off x="718295" y="76378"/>
        <a:ext cx="1502908" cy="1018905"/>
      </dsp:txXfrm>
    </dsp:sp>
    <dsp:sp modelId="{E5CC60BD-538C-44B1-AB4A-42CD7FEE1CAD}">
      <dsp:nvSpPr>
        <dsp:cNvPr id="0" name=""/>
        <dsp:cNvSpPr/>
      </dsp:nvSpPr>
      <dsp:spPr>
        <a:xfrm>
          <a:off x="2276335" y="128939"/>
          <a:ext cx="1173266" cy="912642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4000" b="1" kern="1200" dirty="0">
              <a:solidFill>
                <a:schemeClr val="bg1"/>
              </a:solidFill>
            </a:rPr>
            <a:t> 4</a:t>
          </a:r>
        </a:p>
      </dsp:txBody>
      <dsp:txXfrm>
        <a:off x="2276335" y="128939"/>
        <a:ext cx="1173266" cy="912642"/>
      </dsp:txXfrm>
    </dsp:sp>
    <dsp:sp modelId="{7A3718D3-111E-4577-BD6B-9783FD655051}">
      <dsp:nvSpPr>
        <dsp:cNvPr id="0" name=""/>
        <dsp:cNvSpPr/>
      </dsp:nvSpPr>
      <dsp:spPr>
        <a:xfrm rot="5400000">
          <a:off x="2254539" y="2351941"/>
          <a:ext cx="958274" cy="10909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DBA4B8A-B9C8-41DE-A2A3-6E07B0CEDF1D}">
      <dsp:nvSpPr>
        <dsp:cNvPr id="0" name=""/>
        <dsp:cNvSpPr/>
      </dsp:nvSpPr>
      <dsp:spPr>
        <a:xfrm>
          <a:off x="2000654" y="1289674"/>
          <a:ext cx="1613170" cy="1129167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Erogazione formazione</a:t>
          </a:r>
        </a:p>
      </dsp:txBody>
      <dsp:txXfrm>
        <a:off x="2055785" y="1344805"/>
        <a:ext cx="1502908" cy="1018905"/>
      </dsp:txXfrm>
    </dsp:sp>
    <dsp:sp modelId="{AD96A572-7960-462B-918B-986FA9523CE9}">
      <dsp:nvSpPr>
        <dsp:cNvPr id="0" name=""/>
        <dsp:cNvSpPr/>
      </dsp:nvSpPr>
      <dsp:spPr>
        <a:xfrm>
          <a:off x="3613825" y="1397366"/>
          <a:ext cx="1173266" cy="912642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4000" b="1" kern="1200" dirty="0">
              <a:solidFill>
                <a:schemeClr val="bg1"/>
              </a:solidFill>
            </a:rPr>
            <a:t> 5</a:t>
          </a:r>
          <a:endParaRPr lang="it-IT" sz="4000" kern="1200" dirty="0"/>
        </a:p>
      </dsp:txBody>
      <dsp:txXfrm>
        <a:off x="3613825" y="1397366"/>
        <a:ext cx="1173266" cy="912642"/>
      </dsp:txXfrm>
    </dsp:sp>
    <dsp:sp modelId="{7E4D7DDF-82BE-4F6B-BB8D-224005B45049}">
      <dsp:nvSpPr>
        <dsp:cNvPr id="0" name=""/>
        <dsp:cNvSpPr/>
      </dsp:nvSpPr>
      <dsp:spPr>
        <a:xfrm>
          <a:off x="3338144" y="2558102"/>
          <a:ext cx="1613170" cy="1129167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Pratiche per nulla osta</a:t>
          </a:r>
        </a:p>
      </dsp:txBody>
      <dsp:txXfrm>
        <a:off x="3393275" y="2613233"/>
        <a:ext cx="1502908" cy="1018905"/>
      </dsp:txXfrm>
    </dsp:sp>
    <dsp:sp modelId="{3C933E9D-98A9-4FDC-97AB-005690ECA0F0}">
      <dsp:nvSpPr>
        <dsp:cNvPr id="0" name=""/>
        <dsp:cNvSpPr/>
      </dsp:nvSpPr>
      <dsp:spPr>
        <a:xfrm>
          <a:off x="4951315" y="2665794"/>
          <a:ext cx="1173266" cy="912642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100" kern="1200" dirty="0"/>
            <a:t>Redazione </a:t>
          </a:r>
          <a:r>
            <a:rPr lang="it-IT" sz="4000" kern="1200" dirty="0"/>
            <a:t>e     </a:t>
          </a:r>
          <a:r>
            <a:rPr lang="it-IT" sz="4000" b="1" kern="1200" dirty="0">
              <a:solidFill>
                <a:schemeClr val="bg1"/>
              </a:solidFill>
            </a:rPr>
            <a:t>6</a:t>
          </a:r>
          <a:r>
            <a:rPr lang="it-IT" sz="4000" kern="1200" dirty="0"/>
            <a:t>rn</a:t>
          </a:r>
          <a:r>
            <a:rPr lang="it-IT" sz="1100" kern="1200" dirty="0"/>
            <a:t>tazione del progetto</a:t>
          </a:r>
        </a:p>
      </dsp:txBody>
      <dsp:txXfrm>
        <a:off x="4951315" y="2665794"/>
        <a:ext cx="1173266" cy="9126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48EE68-C128-4C02-8A04-71CA36A0F08B}">
      <dsp:nvSpPr>
        <dsp:cNvPr id="0" name=""/>
        <dsp:cNvSpPr/>
      </dsp:nvSpPr>
      <dsp:spPr>
        <a:xfrm rot="5400000">
          <a:off x="917049" y="1083514"/>
          <a:ext cx="958274" cy="10909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E9CFB4B-F6E3-46B2-84E6-B8AE5FF28139}">
      <dsp:nvSpPr>
        <dsp:cNvPr id="0" name=""/>
        <dsp:cNvSpPr/>
      </dsp:nvSpPr>
      <dsp:spPr>
        <a:xfrm>
          <a:off x="663164" y="21247"/>
          <a:ext cx="1613170" cy="1129167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Assunzione</a:t>
          </a:r>
        </a:p>
      </dsp:txBody>
      <dsp:txXfrm>
        <a:off x="718295" y="76378"/>
        <a:ext cx="1502908" cy="1018905"/>
      </dsp:txXfrm>
    </dsp:sp>
    <dsp:sp modelId="{E5CC60BD-538C-44B1-AB4A-42CD7FEE1CAD}">
      <dsp:nvSpPr>
        <dsp:cNvPr id="0" name=""/>
        <dsp:cNvSpPr/>
      </dsp:nvSpPr>
      <dsp:spPr>
        <a:xfrm>
          <a:off x="2276335" y="128939"/>
          <a:ext cx="1173266" cy="912642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4000" b="1" kern="1200" dirty="0">
              <a:solidFill>
                <a:schemeClr val="bg1"/>
              </a:solidFill>
            </a:rPr>
            <a:t> </a:t>
          </a:r>
          <a:r>
            <a:rPr lang="it-IT" sz="4000" b="1" kern="1200" dirty="0">
              <a:solidFill>
                <a:schemeClr val="bg1"/>
              </a:solidFill>
              <a:latin typeface="Franklin Gothic Demi"/>
            </a:rPr>
            <a:t>6</a:t>
          </a:r>
          <a:endParaRPr lang="it-IT" sz="4000" b="1" kern="1200" dirty="0">
            <a:solidFill>
              <a:schemeClr val="bg1"/>
            </a:solidFill>
          </a:endParaRPr>
        </a:p>
      </dsp:txBody>
      <dsp:txXfrm>
        <a:off x="2276335" y="128939"/>
        <a:ext cx="1173266" cy="912642"/>
      </dsp:txXfrm>
    </dsp:sp>
    <dsp:sp modelId="{7A3718D3-111E-4577-BD6B-9783FD655051}">
      <dsp:nvSpPr>
        <dsp:cNvPr id="0" name=""/>
        <dsp:cNvSpPr/>
      </dsp:nvSpPr>
      <dsp:spPr>
        <a:xfrm rot="5400000">
          <a:off x="2254539" y="2351941"/>
          <a:ext cx="958274" cy="10909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DBA4B8A-B9C8-41DE-A2A3-6E07B0CEDF1D}">
      <dsp:nvSpPr>
        <dsp:cNvPr id="0" name=""/>
        <dsp:cNvSpPr/>
      </dsp:nvSpPr>
      <dsp:spPr>
        <a:xfrm>
          <a:off x="2000654" y="1289674"/>
          <a:ext cx="1613170" cy="1129167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Completamento della formazione</a:t>
          </a:r>
        </a:p>
      </dsp:txBody>
      <dsp:txXfrm>
        <a:off x="2055785" y="1344805"/>
        <a:ext cx="1502908" cy="1018905"/>
      </dsp:txXfrm>
    </dsp:sp>
    <dsp:sp modelId="{AD96A572-7960-462B-918B-986FA9523CE9}">
      <dsp:nvSpPr>
        <dsp:cNvPr id="0" name=""/>
        <dsp:cNvSpPr/>
      </dsp:nvSpPr>
      <dsp:spPr>
        <a:xfrm>
          <a:off x="3613825" y="1397366"/>
          <a:ext cx="1173266" cy="912642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4000" b="1" kern="1200" dirty="0">
              <a:solidFill>
                <a:schemeClr val="bg1"/>
              </a:solidFill>
            </a:rPr>
            <a:t> </a:t>
          </a:r>
          <a:r>
            <a:rPr lang="it-IT" sz="4000" b="1" kern="1200" dirty="0">
              <a:solidFill>
                <a:schemeClr val="bg1"/>
              </a:solidFill>
              <a:latin typeface="Franklin Gothic Demi"/>
            </a:rPr>
            <a:t>7</a:t>
          </a:r>
          <a:endParaRPr lang="it-IT" sz="4000" b="1" kern="1200" dirty="0"/>
        </a:p>
      </dsp:txBody>
      <dsp:txXfrm>
        <a:off x="3613825" y="1397366"/>
        <a:ext cx="1173266" cy="912642"/>
      </dsp:txXfrm>
    </dsp:sp>
    <dsp:sp modelId="{7E4D7DDF-82BE-4F6B-BB8D-224005B45049}">
      <dsp:nvSpPr>
        <dsp:cNvPr id="0" name=""/>
        <dsp:cNvSpPr/>
      </dsp:nvSpPr>
      <dsp:spPr>
        <a:xfrm>
          <a:off x="3338144" y="2558102"/>
          <a:ext cx="1613170" cy="1129167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Trasformazione del contratto</a:t>
          </a:r>
        </a:p>
      </dsp:txBody>
      <dsp:txXfrm>
        <a:off x="3393275" y="2613233"/>
        <a:ext cx="1502908" cy="1018905"/>
      </dsp:txXfrm>
    </dsp:sp>
    <dsp:sp modelId="{3C933E9D-98A9-4FDC-97AB-005690ECA0F0}">
      <dsp:nvSpPr>
        <dsp:cNvPr id="0" name=""/>
        <dsp:cNvSpPr/>
      </dsp:nvSpPr>
      <dsp:spPr>
        <a:xfrm>
          <a:off x="4951315" y="2665794"/>
          <a:ext cx="1173266" cy="912642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600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3600" kern="1200" dirty="0">
              <a:solidFill>
                <a:schemeClr val="tx1"/>
              </a:solidFill>
              <a:latin typeface="Franklin Gothic Demi"/>
            </a:rPr>
            <a:t> </a:t>
          </a:r>
          <a:r>
            <a:rPr lang="it-IT" sz="3600" kern="1200" dirty="0">
              <a:solidFill>
                <a:schemeClr val="bg1">
                  <a:lumMod val="95000"/>
                  <a:lumOff val="5000"/>
                </a:schemeClr>
              </a:solidFill>
              <a:latin typeface="Franklin Gothic Demi"/>
            </a:rPr>
            <a:t>8</a:t>
          </a:r>
          <a:endParaRPr lang="it-IT" sz="3600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4951315" y="2665794"/>
        <a:ext cx="1173266" cy="9126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623421-8171-4408-B835-F58126316FB3}">
      <dsp:nvSpPr>
        <dsp:cNvPr id="0" name=""/>
        <dsp:cNvSpPr/>
      </dsp:nvSpPr>
      <dsp:spPr>
        <a:xfrm>
          <a:off x="0" y="3717231"/>
          <a:ext cx="5344583" cy="12200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>
              <a:latin typeface="Franklin Gothic Demi"/>
            </a:rPr>
            <a:t>Costruzione della proposta progettuale</a:t>
          </a:r>
          <a:endParaRPr lang="it-IT" sz="2300" kern="1200"/>
        </a:p>
      </dsp:txBody>
      <dsp:txXfrm>
        <a:off x="0" y="3717231"/>
        <a:ext cx="5344583" cy="658842"/>
      </dsp:txXfrm>
    </dsp:sp>
    <dsp:sp modelId="{55C92E88-40E9-477D-AC7D-211DBCF4874A}">
      <dsp:nvSpPr>
        <dsp:cNvPr id="0" name=""/>
        <dsp:cNvSpPr/>
      </dsp:nvSpPr>
      <dsp:spPr>
        <a:xfrm>
          <a:off x="0" y="4351672"/>
          <a:ext cx="5344583" cy="56123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>
              <a:latin typeface="Franklin Gothic Demi"/>
            </a:rPr>
            <a:t>Presentazione e Approvazione Ministeriale</a:t>
          </a:r>
          <a:endParaRPr lang="it-IT" sz="1900" kern="1200" dirty="0"/>
        </a:p>
      </dsp:txBody>
      <dsp:txXfrm>
        <a:off x="0" y="4351672"/>
        <a:ext cx="5344583" cy="561236"/>
      </dsp:txXfrm>
    </dsp:sp>
    <dsp:sp modelId="{2A2FD251-53EA-4615-AF36-99DBA6F1DB09}">
      <dsp:nvSpPr>
        <dsp:cNvPr id="0" name=""/>
        <dsp:cNvSpPr/>
      </dsp:nvSpPr>
      <dsp:spPr>
        <a:xfrm rot="10800000">
          <a:off x="0" y="1859052"/>
          <a:ext cx="5344583" cy="1876480"/>
        </a:xfrm>
        <a:prstGeom prst="upArrowCallout">
          <a:avLst/>
        </a:prstGeom>
        <a:solidFill>
          <a:schemeClr val="accent2">
            <a:hueOff val="4227136"/>
            <a:satOff val="-26416"/>
            <a:lumOff val="-15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>
              <a:latin typeface="Franklin Gothic Demi"/>
            </a:rPr>
            <a:t>Individuazione partner di rete</a:t>
          </a:r>
          <a:endParaRPr lang="it-IT" sz="2300" kern="1200"/>
        </a:p>
      </dsp:txBody>
      <dsp:txXfrm rot="-10800000">
        <a:off x="0" y="1859052"/>
        <a:ext cx="5344583" cy="658644"/>
      </dsp:txXfrm>
    </dsp:sp>
    <dsp:sp modelId="{B6E6222D-334E-4D62-B605-DE421804458B}">
      <dsp:nvSpPr>
        <dsp:cNvPr id="0" name=""/>
        <dsp:cNvSpPr/>
      </dsp:nvSpPr>
      <dsp:spPr>
        <a:xfrm>
          <a:off x="0" y="2517696"/>
          <a:ext cx="5344583" cy="561067"/>
        </a:xfrm>
        <a:prstGeom prst="rect">
          <a:avLst/>
        </a:prstGeom>
        <a:solidFill>
          <a:schemeClr val="accent2">
            <a:tint val="40000"/>
            <a:alpha val="90000"/>
            <a:hueOff val="2940566"/>
            <a:satOff val="-23518"/>
            <a:lumOff val="-257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940566"/>
              <a:satOff val="-23518"/>
              <a:lumOff val="-257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>
              <a:latin typeface="Franklin Gothic Demi"/>
            </a:rPr>
            <a:t> Individuazione partner in loco</a:t>
          </a:r>
          <a:endParaRPr lang="it-IT" sz="1900" kern="1200" dirty="0" err="1"/>
        </a:p>
      </dsp:txBody>
      <dsp:txXfrm>
        <a:off x="0" y="2517696"/>
        <a:ext cx="5344583" cy="561067"/>
      </dsp:txXfrm>
    </dsp:sp>
    <dsp:sp modelId="{89DADBC7-7F7E-44A8-B52E-756DCA49B6DC}">
      <dsp:nvSpPr>
        <dsp:cNvPr id="0" name=""/>
        <dsp:cNvSpPr/>
      </dsp:nvSpPr>
      <dsp:spPr>
        <a:xfrm rot="10800000">
          <a:off x="0" y="872"/>
          <a:ext cx="5344583" cy="1876480"/>
        </a:xfrm>
        <a:prstGeom prst="upArrowCallout">
          <a:avLst/>
        </a:prstGeom>
        <a:solidFill>
          <a:schemeClr val="accent2">
            <a:hueOff val="8454272"/>
            <a:satOff val="-52833"/>
            <a:lumOff val="-299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>
              <a:latin typeface="Franklin Gothic Demi"/>
            </a:rPr>
            <a:t>Individuazione partners operativi</a:t>
          </a:r>
          <a:endParaRPr lang="it-IT" sz="2300" kern="1200" dirty="0"/>
        </a:p>
      </dsp:txBody>
      <dsp:txXfrm rot="-10800000">
        <a:off x="0" y="872"/>
        <a:ext cx="5344583" cy="658644"/>
      </dsp:txXfrm>
    </dsp:sp>
    <dsp:sp modelId="{B4B54E71-F368-4280-827A-EC72B7412C96}">
      <dsp:nvSpPr>
        <dsp:cNvPr id="0" name=""/>
        <dsp:cNvSpPr/>
      </dsp:nvSpPr>
      <dsp:spPr>
        <a:xfrm>
          <a:off x="0" y="659517"/>
          <a:ext cx="2672291" cy="561067"/>
        </a:xfrm>
        <a:prstGeom prst="rect">
          <a:avLst/>
        </a:prstGeom>
        <a:solidFill>
          <a:schemeClr val="accent2">
            <a:tint val="40000"/>
            <a:alpha val="90000"/>
            <a:hueOff val="5881132"/>
            <a:satOff val="-47036"/>
            <a:lumOff val="-515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5881132"/>
              <a:satOff val="-47036"/>
              <a:lumOff val="-51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>
              <a:latin typeface="Franklin Gothic Demi"/>
            </a:rPr>
            <a:t>Fondazione Pia Opera </a:t>
          </a:r>
          <a:r>
            <a:rPr lang="it-IT" sz="1900" kern="1200">
              <a:latin typeface="Franklin Gothic Demi"/>
            </a:rPr>
            <a:t>Ciccarelli</a:t>
          </a:r>
          <a:endParaRPr lang="it-IT" sz="1900" kern="1200"/>
        </a:p>
      </dsp:txBody>
      <dsp:txXfrm>
        <a:off x="0" y="659517"/>
        <a:ext cx="2672291" cy="561067"/>
      </dsp:txXfrm>
    </dsp:sp>
    <dsp:sp modelId="{1DD079D9-C7B9-4907-B5B3-C89A1AD48B65}">
      <dsp:nvSpPr>
        <dsp:cNvPr id="0" name=""/>
        <dsp:cNvSpPr/>
      </dsp:nvSpPr>
      <dsp:spPr>
        <a:xfrm>
          <a:off x="2672291" y="659517"/>
          <a:ext cx="2672291" cy="561067"/>
        </a:xfrm>
        <a:prstGeom prst="rect">
          <a:avLst/>
        </a:prstGeom>
        <a:solidFill>
          <a:schemeClr val="accent2">
            <a:tint val="40000"/>
            <a:alpha val="90000"/>
            <a:hueOff val="8821697"/>
            <a:satOff val="-70554"/>
            <a:lumOff val="-773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8821697"/>
              <a:satOff val="-70554"/>
              <a:lumOff val="-77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>
              <a:latin typeface="Franklin Gothic Demi"/>
            </a:rPr>
            <a:t>Partner linguistico</a:t>
          </a:r>
          <a:endParaRPr lang="it-IT" sz="1900" kern="1200" dirty="0"/>
        </a:p>
      </dsp:txBody>
      <dsp:txXfrm>
        <a:off x="2672291" y="659517"/>
        <a:ext cx="2672291" cy="5610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A00B6F-281F-4874-8D8C-723CB1014B29}">
      <dsp:nvSpPr>
        <dsp:cNvPr id="0" name=""/>
        <dsp:cNvSpPr/>
      </dsp:nvSpPr>
      <dsp:spPr>
        <a:xfrm>
          <a:off x="1605382" y="70706"/>
          <a:ext cx="2512762" cy="586069"/>
        </a:xfrm>
        <a:prstGeom prst="round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dirty="0">
              <a:latin typeface="Franklin Gothic Demi"/>
            </a:rPr>
            <a:t>SERVIZI ALLA PERSONA</a:t>
          </a:r>
          <a:endParaRPr lang="it-IT" sz="1000" kern="1200" dirty="0"/>
        </a:p>
      </dsp:txBody>
      <dsp:txXfrm>
        <a:off x="1633992" y="99316"/>
        <a:ext cx="2455542" cy="528849"/>
      </dsp:txXfrm>
    </dsp:sp>
    <dsp:sp modelId="{B2F5D6C8-40A3-4545-8FD8-C69F087BF50C}">
      <dsp:nvSpPr>
        <dsp:cNvPr id="0" name=""/>
        <dsp:cNvSpPr/>
      </dsp:nvSpPr>
      <dsp:spPr>
        <a:xfrm>
          <a:off x="890723" y="523639"/>
          <a:ext cx="3424752" cy="3424752"/>
        </a:xfrm>
        <a:custGeom>
          <a:avLst/>
          <a:gdLst/>
          <a:ahLst/>
          <a:cxnLst/>
          <a:rect l="0" t="0" r="0" b="0"/>
          <a:pathLst>
            <a:path>
              <a:moveTo>
                <a:pt x="2381604" y="136188"/>
              </a:moveTo>
              <a:arcTo wR="1712376" hR="1712376" stAng="17580326" swAng="1559349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D6A905-B482-4381-87CB-6EFC6FC322AA}">
      <dsp:nvSpPr>
        <dsp:cNvPr id="0" name=""/>
        <dsp:cNvSpPr/>
      </dsp:nvSpPr>
      <dsp:spPr>
        <a:xfrm>
          <a:off x="3831020" y="1118412"/>
          <a:ext cx="1318620" cy="857103"/>
        </a:xfrm>
        <a:prstGeom prst="round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latin typeface="Franklin Gothic Demi"/>
            </a:rPr>
            <a:t>SAUTE MENTALE</a:t>
          </a:r>
          <a:endParaRPr lang="it-IT" sz="1600" kern="1200" dirty="0"/>
        </a:p>
      </dsp:txBody>
      <dsp:txXfrm>
        <a:off x="3872860" y="1160252"/>
        <a:ext cx="1234940" cy="773423"/>
      </dsp:txXfrm>
    </dsp:sp>
    <dsp:sp modelId="{19B37D91-EDCC-4FCB-9CE1-A53BE7731700}">
      <dsp:nvSpPr>
        <dsp:cNvPr id="0" name=""/>
        <dsp:cNvSpPr/>
      </dsp:nvSpPr>
      <dsp:spPr>
        <a:xfrm>
          <a:off x="1162694" y="498587"/>
          <a:ext cx="3424752" cy="3424752"/>
        </a:xfrm>
        <a:custGeom>
          <a:avLst/>
          <a:gdLst/>
          <a:ahLst/>
          <a:cxnLst/>
          <a:rect l="0" t="0" r="0" b="0"/>
          <a:pathLst>
            <a:path>
              <a:moveTo>
                <a:pt x="3409631" y="1485315"/>
              </a:moveTo>
              <a:arcTo wR="1712376" hR="1712376" stAng="21142809" swAng="1683155"/>
            </a:path>
          </a:pathLst>
        </a:custGeom>
        <a:noFill/>
        <a:ln w="6350" cap="flat" cmpd="sng" algn="ctr">
          <a:solidFill>
            <a:schemeClr val="accent4">
              <a:hueOff val="-4739243"/>
              <a:satOff val="9820"/>
              <a:lumOff val="156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16051-F4B5-42B6-A96F-2C43E7014287}">
      <dsp:nvSpPr>
        <dsp:cNvPr id="0" name=""/>
        <dsp:cNvSpPr/>
      </dsp:nvSpPr>
      <dsp:spPr>
        <a:xfrm>
          <a:off x="3540259" y="2816691"/>
          <a:ext cx="1318620" cy="857103"/>
        </a:xfrm>
        <a:prstGeom prst="round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>
              <a:latin typeface="Franklin Gothic Demi"/>
            </a:rPr>
            <a:t>INFANZIA</a:t>
          </a:r>
          <a:endParaRPr lang="it-IT" sz="1600" kern="1200"/>
        </a:p>
      </dsp:txBody>
      <dsp:txXfrm>
        <a:off x="3582099" y="2858531"/>
        <a:ext cx="1234940" cy="773423"/>
      </dsp:txXfrm>
    </dsp:sp>
    <dsp:sp modelId="{C3E4D444-5653-4A2B-B0A4-7178BAA0D5E4}">
      <dsp:nvSpPr>
        <dsp:cNvPr id="0" name=""/>
        <dsp:cNvSpPr/>
      </dsp:nvSpPr>
      <dsp:spPr>
        <a:xfrm>
          <a:off x="1139314" y="440737"/>
          <a:ext cx="3424752" cy="3424752"/>
        </a:xfrm>
        <a:custGeom>
          <a:avLst/>
          <a:gdLst/>
          <a:ahLst/>
          <a:cxnLst/>
          <a:rect l="0" t="0" r="0" b="0"/>
          <a:pathLst>
            <a:path>
              <a:moveTo>
                <a:pt x="2485611" y="3240230"/>
              </a:moveTo>
              <a:arcTo wR="1712376" hR="1712376" stAng="3789383" swAng="3221273"/>
            </a:path>
          </a:pathLst>
        </a:custGeom>
        <a:noFill/>
        <a:ln w="6350" cap="flat" cmpd="sng" algn="ctr">
          <a:solidFill>
            <a:schemeClr val="accent4">
              <a:hueOff val="-9478486"/>
              <a:satOff val="19639"/>
              <a:lumOff val="313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E411C5-0038-499F-9A32-659618128E5A}">
      <dsp:nvSpPr>
        <dsp:cNvPr id="0" name=""/>
        <dsp:cNvSpPr/>
      </dsp:nvSpPr>
      <dsp:spPr>
        <a:xfrm>
          <a:off x="852838" y="2816682"/>
          <a:ext cx="1318620" cy="857103"/>
        </a:xfrm>
        <a:prstGeom prst="roundRect">
          <a:avLst/>
        </a:prstGeom>
        <a:gradFill rotWithShape="0">
          <a:gsLst>
            <a:gs pos="0">
              <a:schemeClr val="accent4">
                <a:hueOff val="-14217729"/>
                <a:satOff val="29458"/>
                <a:lumOff val="47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4217729"/>
                <a:satOff val="29458"/>
                <a:lumOff val="47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4217729"/>
                <a:satOff val="29458"/>
                <a:lumOff val="47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latin typeface="Franklin Gothic Demi"/>
            </a:rPr>
            <a:t>SERVIZI PER IL LAVORO</a:t>
          </a:r>
        </a:p>
      </dsp:txBody>
      <dsp:txXfrm>
        <a:off x="894678" y="2858522"/>
        <a:ext cx="1234940" cy="773423"/>
      </dsp:txXfrm>
    </dsp:sp>
    <dsp:sp modelId="{5A039CC3-B182-4E4C-8654-364FB1E479C5}">
      <dsp:nvSpPr>
        <dsp:cNvPr id="0" name=""/>
        <dsp:cNvSpPr/>
      </dsp:nvSpPr>
      <dsp:spPr>
        <a:xfrm>
          <a:off x="1142721" y="543959"/>
          <a:ext cx="3424752" cy="3424752"/>
        </a:xfrm>
        <a:custGeom>
          <a:avLst/>
          <a:gdLst/>
          <a:ahLst/>
          <a:cxnLst/>
          <a:rect l="0" t="0" r="0" b="0"/>
          <a:pathLst>
            <a:path>
              <a:moveTo>
                <a:pt x="91893" y="2265791"/>
              </a:moveTo>
              <a:arcTo wR="1712376" hR="1712376" stAng="9668659" swAng="1453590"/>
            </a:path>
          </a:pathLst>
        </a:custGeom>
        <a:noFill/>
        <a:ln w="6350" cap="flat" cmpd="sng" algn="ctr">
          <a:solidFill>
            <a:schemeClr val="accent4">
              <a:hueOff val="-14217729"/>
              <a:satOff val="29458"/>
              <a:lumOff val="470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A04D2B-AEFC-4196-9F32-DF970939B178}">
      <dsp:nvSpPr>
        <dsp:cNvPr id="0" name=""/>
        <dsp:cNvSpPr/>
      </dsp:nvSpPr>
      <dsp:spPr>
        <a:xfrm>
          <a:off x="378021" y="1131229"/>
          <a:ext cx="1675188" cy="957529"/>
        </a:xfrm>
        <a:prstGeom prst="roundRect">
          <a:avLst/>
        </a:prstGeom>
        <a:gradFill rotWithShape="0">
          <a:gsLst>
            <a:gs pos="0">
              <a:schemeClr val="accent4">
                <a:hueOff val="-18956971"/>
                <a:satOff val="39278"/>
                <a:lumOff val="62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8956971"/>
                <a:satOff val="39278"/>
                <a:lumOff val="62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8956971"/>
                <a:satOff val="39278"/>
                <a:lumOff val="62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latin typeface="Franklin Gothic Demi"/>
            </a:rPr>
            <a:t>FORMAZIONE</a:t>
          </a:r>
          <a:endParaRPr lang="it-IT" sz="1600" kern="1200" dirty="0"/>
        </a:p>
      </dsp:txBody>
      <dsp:txXfrm>
        <a:off x="424764" y="1177972"/>
        <a:ext cx="1581702" cy="864043"/>
      </dsp:txXfrm>
    </dsp:sp>
    <dsp:sp modelId="{B20D3148-E413-4273-A203-61D9CAFAFDBA}">
      <dsp:nvSpPr>
        <dsp:cNvPr id="0" name=""/>
        <dsp:cNvSpPr/>
      </dsp:nvSpPr>
      <dsp:spPr>
        <a:xfrm>
          <a:off x="1454979" y="510433"/>
          <a:ext cx="3424752" cy="3424752"/>
        </a:xfrm>
        <a:custGeom>
          <a:avLst/>
          <a:gdLst/>
          <a:ahLst/>
          <a:cxnLst/>
          <a:rect l="0" t="0" r="0" b="0"/>
          <a:pathLst>
            <a:path>
              <a:moveTo>
                <a:pt x="398050" y="614751"/>
              </a:moveTo>
              <a:arcTo wR="1712376" hR="1712376" stAng="13191964" swAng="1560669"/>
            </a:path>
          </a:pathLst>
        </a:custGeom>
        <a:noFill/>
        <a:ln w="6350" cap="flat" cmpd="sng" algn="ctr">
          <a:solidFill>
            <a:schemeClr val="accent4">
              <a:hueOff val="-18956971"/>
              <a:satOff val="39278"/>
              <a:lumOff val="627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D1D9DB-C228-46CE-856D-B34632DBD299}">
      <dsp:nvSpPr>
        <dsp:cNvPr id="0" name=""/>
        <dsp:cNvSpPr/>
      </dsp:nvSpPr>
      <dsp:spPr>
        <a:xfrm>
          <a:off x="0" y="3717231"/>
          <a:ext cx="5344583" cy="122007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>
              <a:latin typeface="Franklin Gothic Demi"/>
            </a:rPr>
            <a:t>3 Formazione</a:t>
          </a:r>
          <a:endParaRPr lang="it-IT" sz="2400" kern="1200"/>
        </a:p>
      </dsp:txBody>
      <dsp:txXfrm>
        <a:off x="0" y="3717231"/>
        <a:ext cx="5344583" cy="658842"/>
      </dsp:txXfrm>
    </dsp:sp>
    <dsp:sp modelId="{582F506A-09D9-467D-A946-33054BCF5095}">
      <dsp:nvSpPr>
        <dsp:cNvPr id="0" name=""/>
        <dsp:cNvSpPr/>
      </dsp:nvSpPr>
      <dsp:spPr>
        <a:xfrm>
          <a:off x="0" y="4351672"/>
          <a:ext cx="5344583" cy="56123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>
              <a:latin typeface="Franklin Gothic Demi"/>
            </a:rPr>
            <a:t>Linguistica (A2), Sicurezza, Civica e Professionalizzante</a:t>
          </a:r>
          <a:endParaRPr lang="it-IT" sz="1900" kern="1200" dirty="0"/>
        </a:p>
      </dsp:txBody>
      <dsp:txXfrm>
        <a:off x="0" y="4351672"/>
        <a:ext cx="5344583" cy="561236"/>
      </dsp:txXfrm>
    </dsp:sp>
    <dsp:sp modelId="{2A2FD251-53EA-4615-AF36-99DBA6F1DB09}">
      <dsp:nvSpPr>
        <dsp:cNvPr id="0" name=""/>
        <dsp:cNvSpPr/>
      </dsp:nvSpPr>
      <dsp:spPr>
        <a:xfrm rot="10800000">
          <a:off x="0" y="1859052"/>
          <a:ext cx="5344583" cy="1876480"/>
        </a:xfrm>
        <a:prstGeom prst="upArrowCallout">
          <a:avLst/>
        </a:prstGeom>
        <a:solidFill>
          <a:schemeClr val="accent3">
            <a:hueOff val="4251024"/>
            <a:satOff val="-4164"/>
            <a:lumOff val="27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>
              <a:latin typeface="Franklin Gothic Demi"/>
            </a:rPr>
            <a:t>2 Selezione corsisti</a:t>
          </a:r>
          <a:endParaRPr lang="it-IT" sz="2400" kern="1200" dirty="0"/>
        </a:p>
      </dsp:txBody>
      <dsp:txXfrm rot="-10800000">
        <a:off x="0" y="1859052"/>
        <a:ext cx="5344583" cy="658644"/>
      </dsp:txXfrm>
    </dsp:sp>
    <dsp:sp modelId="{B6E6222D-334E-4D62-B605-DE421804458B}">
      <dsp:nvSpPr>
        <dsp:cNvPr id="0" name=""/>
        <dsp:cNvSpPr/>
      </dsp:nvSpPr>
      <dsp:spPr>
        <a:xfrm>
          <a:off x="0" y="2517696"/>
          <a:ext cx="2672291" cy="561067"/>
        </a:xfrm>
        <a:prstGeom prst="rect">
          <a:avLst/>
        </a:prstGeom>
        <a:solidFill>
          <a:schemeClr val="accent3">
            <a:tint val="40000"/>
            <a:alpha val="90000"/>
            <a:hueOff val="2155522"/>
            <a:satOff val="262"/>
            <a:lumOff val="22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155522"/>
              <a:satOff val="262"/>
              <a:lumOff val="22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>
              <a:latin typeface="Franklin Gothic Demi"/>
            </a:rPr>
            <a:t>20 Sri Lanka</a:t>
          </a:r>
          <a:endParaRPr lang="it-IT" sz="1900" kern="1200" dirty="0"/>
        </a:p>
      </dsp:txBody>
      <dsp:txXfrm>
        <a:off x="0" y="2517696"/>
        <a:ext cx="2672291" cy="561067"/>
      </dsp:txXfrm>
    </dsp:sp>
    <dsp:sp modelId="{19FEF647-E384-4602-9907-659EFAF31E43}">
      <dsp:nvSpPr>
        <dsp:cNvPr id="0" name=""/>
        <dsp:cNvSpPr/>
      </dsp:nvSpPr>
      <dsp:spPr>
        <a:xfrm>
          <a:off x="2672291" y="2517696"/>
          <a:ext cx="2672291" cy="561067"/>
        </a:xfrm>
        <a:prstGeom prst="rect">
          <a:avLst/>
        </a:prstGeom>
        <a:solidFill>
          <a:schemeClr val="accent3">
            <a:tint val="40000"/>
            <a:alpha val="90000"/>
            <a:hueOff val="4311044"/>
            <a:satOff val="523"/>
            <a:lumOff val="44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4311044"/>
              <a:satOff val="523"/>
              <a:lumOff val="44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>
              <a:latin typeface="Franklin Gothic Demi"/>
            </a:rPr>
            <a:t>18 Perù</a:t>
          </a:r>
        </a:p>
      </dsp:txBody>
      <dsp:txXfrm>
        <a:off x="2672291" y="2517696"/>
        <a:ext cx="2672291" cy="561067"/>
      </dsp:txXfrm>
    </dsp:sp>
    <dsp:sp modelId="{89DADBC7-7F7E-44A8-B52E-756DCA49B6DC}">
      <dsp:nvSpPr>
        <dsp:cNvPr id="0" name=""/>
        <dsp:cNvSpPr/>
      </dsp:nvSpPr>
      <dsp:spPr>
        <a:xfrm rot="10800000">
          <a:off x="0" y="872"/>
          <a:ext cx="5344583" cy="1876480"/>
        </a:xfrm>
        <a:prstGeom prst="upArrowCallout">
          <a:avLst/>
        </a:prstGeom>
        <a:solidFill>
          <a:schemeClr val="accent3">
            <a:hueOff val="8502047"/>
            <a:satOff val="-8328"/>
            <a:lumOff val="5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>
              <a:latin typeface="Franklin Gothic Demi"/>
            </a:rPr>
            <a:t>1</a:t>
          </a:r>
          <a:r>
            <a:rPr lang="it-IT" sz="2400" kern="1200">
              <a:latin typeface="Franklin Gothic Demi"/>
            </a:rPr>
            <a:t> SELEZIONE CURRICULUM</a:t>
          </a:r>
          <a:endParaRPr lang="it-IT" sz="2400" kern="1200"/>
        </a:p>
      </dsp:txBody>
      <dsp:txXfrm rot="-10800000">
        <a:off x="0" y="872"/>
        <a:ext cx="5344583" cy="658644"/>
      </dsp:txXfrm>
    </dsp:sp>
    <dsp:sp modelId="{B4B54E71-F368-4280-827A-EC72B7412C96}">
      <dsp:nvSpPr>
        <dsp:cNvPr id="0" name=""/>
        <dsp:cNvSpPr/>
      </dsp:nvSpPr>
      <dsp:spPr>
        <a:xfrm>
          <a:off x="0" y="659517"/>
          <a:ext cx="2672291" cy="561067"/>
        </a:xfrm>
        <a:prstGeom prst="rect">
          <a:avLst/>
        </a:prstGeom>
        <a:solidFill>
          <a:schemeClr val="accent3">
            <a:tint val="40000"/>
            <a:alpha val="90000"/>
            <a:hueOff val="6466566"/>
            <a:satOff val="785"/>
            <a:lumOff val="66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6466566"/>
              <a:satOff val="785"/>
              <a:lumOff val="6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latin typeface="Franklin Gothic Demi"/>
            </a:rPr>
            <a:t>Partecipanti corsi Care </a:t>
          </a:r>
          <a:r>
            <a:rPr lang="it-IT" sz="1600" kern="1200" dirty="0" err="1">
              <a:latin typeface="Franklin Gothic Demi"/>
            </a:rPr>
            <a:t>takers</a:t>
          </a:r>
          <a:r>
            <a:rPr lang="it-IT" sz="1600" kern="1200" dirty="0">
              <a:latin typeface="Franklin Gothic Demi"/>
            </a:rPr>
            <a:t> Sri Lanka</a:t>
          </a:r>
          <a:endParaRPr lang="it-IT" sz="1600" kern="1200" dirty="0"/>
        </a:p>
      </dsp:txBody>
      <dsp:txXfrm>
        <a:off x="0" y="659517"/>
        <a:ext cx="2672291" cy="561067"/>
      </dsp:txXfrm>
    </dsp:sp>
    <dsp:sp modelId="{1DD079D9-C7B9-4907-B5B3-C89A1AD48B65}">
      <dsp:nvSpPr>
        <dsp:cNvPr id="0" name=""/>
        <dsp:cNvSpPr/>
      </dsp:nvSpPr>
      <dsp:spPr>
        <a:xfrm>
          <a:off x="2672291" y="659517"/>
          <a:ext cx="2672291" cy="561067"/>
        </a:xfrm>
        <a:prstGeom prst="rect">
          <a:avLst/>
        </a:prstGeom>
        <a:solidFill>
          <a:schemeClr val="accent3">
            <a:tint val="40000"/>
            <a:alpha val="90000"/>
            <a:hueOff val="8622089"/>
            <a:satOff val="1046"/>
            <a:lumOff val="88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8622089"/>
              <a:satOff val="1046"/>
              <a:lumOff val="88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latin typeface="Calibri"/>
              <a:ea typeface="Calibri"/>
              <a:cs typeface="Calibri"/>
            </a:rPr>
            <a:t>Partecipanti corsi Tecnico infermieristico Perù</a:t>
          </a:r>
        </a:p>
      </dsp:txBody>
      <dsp:txXfrm>
        <a:off x="2672291" y="659517"/>
        <a:ext cx="2672291" cy="56106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D1D9DB-C228-46CE-856D-B34632DBD299}">
      <dsp:nvSpPr>
        <dsp:cNvPr id="0" name=""/>
        <dsp:cNvSpPr/>
      </dsp:nvSpPr>
      <dsp:spPr>
        <a:xfrm>
          <a:off x="0" y="3717231"/>
          <a:ext cx="5344583" cy="12200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>
              <a:latin typeface="Franklin Gothic Demi"/>
            </a:rPr>
            <a:t>6 RICHIESTA VALIDAZIONE TITOLI</a:t>
          </a:r>
          <a:endParaRPr lang="it-IT" sz="2400" kern="1200"/>
        </a:p>
      </dsp:txBody>
      <dsp:txXfrm>
        <a:off x="0" y="3717231"/>
        <a:ext cx="5344583" cy="658842"/>
      </dsp:txXfrm>
    </dsp:sp>
    <dsp:sp modelId="{582F506A-09D9-467D-A946-33054BCF5095}">
      <dsp:nvSpPr>
        <dsp:cNvPr id="0" name=""/>
        <dsp:cNvSpPr/>
      </dsp:nvSpPr>
      <dsp:spPr>
        <a:xfrm>
          <a:off x="0" y="4351672"/>
          <a:ext cx="5344583" cy="56123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>
              <a:latin typeface="Franklin Gothic Demi"/>
            </a:rPr>
            <a:t>Linguistica (A2), Sicurezza, Civica e Professionalizzante</a:t>
          </a:r>
          <a:endParaRPr lang="it-IT" sz="1900" b="1" kern="1200" dirty="0"/>
        </a:p>
      </dsp:txBody>
      <dsp:txXfrm>
        <a:off x="0" y="4351672"/>
        <a:ext cx="5344583" cy="561236"/>
      </dsp:txXfrm>
    </dsp:sp>
    <dsp:sp modelId="{2A2FD251-53EA-4615-AF36-99DBA6F1DB09}">
      <dsp:nvSpPr>
        <dsp:cNvPr id="0" name=""/>
        <dsp:cNvSpPr/>
      </dsp:nvSpPr>
      <dsp:spPr>
        <a:xfrm rot="10800000">
          <a:off x="0" y="1859052"/>
          <a:ext cx="5344583" cy="1876480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>
              <a:latin typeface="Franklin Gothic Demi"/>
            </a:rPr>
            <a:t>5  ASSUNZIONE </a:t>
          </a:r>
          <a:endParaRPr lang="it-IT" sz="2400" kern="1200" dirty="0"/>
        </a:p>
      </dsp:txBody>
      <dsp:txXfrm rot="-10800000">
        <a:off x="0" y="1859052"/>
        <a:ext cx="5344583" cy="658644"/>
      </dsp:txXfrm>
    </dsp:sp>
    <dsp:sp modelId="{19FEF647-E384-4602-9907-659EFAF31E43}">
      <dsp:nvSpPr>
        <dsp:cNvPr id="0" name=""/>
        <dsp:cNvSpPr/>
      </dsp:nvSpPr>
      <dsp:spPr>
        <a:xfrm>
          <a:off x="0" y="2517696"/>
          <a:ext cx="5344583" cy="56106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>
              <a:latin typeface="Franklin Gothic Demi"/>
            </a:rPr>
            <a:t>Operatore per assistenza di base</a:t>
          </a:r>
        </a:p>
      </dsp:txBody>
      <dsp:txXfrm>
        <a:off x="0" y="2517696"/>
        <a:ext cx="5344583" cy="561067"/>
      </dsp:txXfrm>
    </dsp:sp>
    <dsp:sp modelId="{89DADBC7-7F7E-44A8-B52E-756DCA49B6DC}">
      <dsp:nvSpPr>
        <dsp:cNvPr id="0" name=""/>
        <dsp:cNvSpPr/>
      </dsp:nvSpPr>
      <dsp:spPr>
        <a:xfrm rot="10800000">
          <a:off x="0" y="872"/>
          <a:ext cx="5344583" cy="1876480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>
              <a:latin typeface="Franklin Gothic Demi"/>
            </a:rPr>
            <a:t>4 PRATICHE PER INGRESSO</a:t>
          </a:r>
          <a:endParaRPr lang="it-IT" sz="2400" kern="1200"/>
        </a:p>
      </dsp:txBody>
      <dsp:txXfrm rot="-10800000">
        <a:off x="0" y="872"/>
        <a:ext cx="5344583" cy="658644"/>
      </dsp:txXfrm>
    </dsp:sp>
    <dsp:sp modelId="{B4B54E71-F368-4280-827A-EC72B7412C96}">
      <dsp:nvSpPr>
        <dsp:cNvPr id="0" name=""/>
        <dsp:cNvSpPr/>
      </dsp:nvSpPr>
      <dsp:spPr>
        <a:xfrm>
          <a:off x="0" y="659517"/>
          <a:ext cx="5344583" cy="56106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>
              <a:latin typeface="Franklin Gothic Demi"/>
            </a:rPr>
            <a:t>Compilazione portale</a:t>
          </a:r>
          <a:endParaRPr lang="it-IT" sz="1900" kern="1200" dirty="0"/>
        </a:p>
      </dsp:txBody>
      <dsp:txXfrm>
        <a:off x="0" y="659517"/>
        <a:ext cx="5344583" cy="56106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6F9E8C-5EFC-4478-A652-DE98B57B60C5}">
      <dsp:nvSpPr>
        <dsp:cNvPr id="0" name=""/>
        <dsp:cNvSpPr/>
      </dsp:nvSpPr>
      <dsp:spPr>
        <a:xfrm>
          <a:off x="0" y="2980455"/>
          <a:ext cx="5344583" cy="19555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>
              <a:latin typeface="Franklin Gothic Demi"/>
            </a:rPr>
            <a:t>8  TRASFORMAZIONE CONTRATTUALE</a:t>
          </a:r>
          <a:endParaRPr lang="it-IT" sz="2600" kern="1200" dirty="0"/>
        </a:p>
      </dsp:txBody>
      <dsp:txXfrm>
        <a:off x="0" y="2980455"/>
        <a:ext cx="5344583" cy="1055970"/>
      </dsp:txXfrm>
    </dsp:sp>
    <dsp:sp modelId="{86850BDF-9D5A-425A-8759-FD2186519188}">
      <dsp:nvSpPr>
        <dsp:cNvPr id="0" name=""/>
        <dsp:cNvSpPr/>
      </dsp:nvSpPr>
      <dsp:spPr>
        <a:xfrm>
          <a:off x="0" y="3997315"/>
          <a:ext cx="5344583" cy="89953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>
              <a:latin typeface="Franklin Gothic Demi"/>
            </a:rPr>
            <a:t>Assunzione come OSS</a:t>
          </a:r>
        </a:p>
      </dsp:txBody>
      <dsp:txXfrm>
        <a:off x="0" y="3997315"/>
        <a:ext cx="5344583" cy="899530"/>
      </dsp:txXfrm>
    </dsp:sp>
    <dsp:sp modelId="{89DADBC7-7F7E-44A8-B52E-756DCA49B6DC}">
      <dsp:nvSpPr>
        <dsp:cNvPr id="0" name=""/>
        <dsp:cNvSpPr/>
      </dsp:nvSpPr>
      <dsp:spPr>
        <a:xfrm rot="10800000">
          <a:off x="0" y="2226"/>
          <a:ext cx="5344583" cy="3007560"/>
        </a:xfrm>
        <a:prstGeom prst="upArrowCallout">
          <a:avLst/>
        </a:prstGeom>
        <a:solidFill>
          <a:schemeClr val="accent2">
            <a:hueOff val="8454272"/>
            <a:satOff val="-52833"/>
            <a:lumOff val="-299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>
              <a:latin typeface="Franklin Gothic Demi"/>
            </a:rPr>
            <a:t>7 RECEPIMENTO PRESCRIZIONI</a:t>
          </a:r>
          <a:endParaRPr lang="it-IT" sz="2600" kern="1200"/>
        </a:p>
      </dsp:txBody>
      <dsp:txXfrm rot="-10800000">
        <a:off x="0" y="2226"/>
        <a:ext cx="5344583" cy="1055653"/>
      </dsp:txXfrm>
    </dsp:sp>
    <dsp:sp modelId="{B4B54E71-F368-4280-827A-EC72B7412C96}">
      <dsp:nvSpPr>
        <dsp:cNvPr id="0" name=""/>
        <dsp:cNvSpPr/>
      </dsp:nvSpPr>
      <dsp:spPr>
        <a:xfrm>
          <a:off x="0" y="1057880"/>
          <a:ext cx="2672291" cy="899260"/>
        </a:xfrm>
        <a:prstGeom prst="rect">
          <a:avLst/>
        </a:prstGeom>
        <a:solidFill>
          <a:schemeClr val="accent2">
            <a:tint val="40000"/>
            <a:alpha val="90000"/>
            <a:hueOff val="4410849"/>
            <a:satOff val="-35277"/>
            <a:lumOff val="-386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4410849"/>
              <a:satOff val="-35277"/>
              <a:lumOff val="-386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>
              <a:latin typeface="Franklin Gothic Demi"/>
            </a:rPr>
            <a:t>Attivazione misure compensative </a:t>
          </a:r>
          <a:endParaRPr lang="it-IT" sz="2100" kern="1200" dirty="0"/>
        </a:p>
      </dsp:txBody>
      <dsp:txXfrm>
        <a:off x="0" y="1057880"/>
        <a:ext cx="2672291" cy="899260"/>
      </dsp:txXfrm>
    </dsp:sp>
    <dsp:sp modelId="{DFF63C96-327C-4486-A694-945F3BFF6371}">
      <dsp:nvSpPr>
        <dsp:cNvPr id="0" name=""/>
        <dsp:cNvSpPr/>
      </dsp:nvSpPr>
      <dsp:spPr>
        <a:xfrm>
          <a:off x="2672291" y="1057880"/>
          <a:ext cx="2672291" cy="899260"/>
        </a:xfrm>
        <a:prstGeom prst="rect">
          <a:avLst/>
        </a:prstGeom>
        <a:solidFill>
          <a:schemeClr val="accent2">
            <a:tint val="40000"/>
            <a:alpha val="90000"/>
            <a:hueOff val="8821697"/>
            <a:satOff val="-70554"/>
            <a:lumOff val="-773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8821697"/>
              <a:satOff val="-70554"/>
              <a:lumOff val="-77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>
              <a:latin typeface="Franklin Gothic Demi"/>
            </a:rPr>
            <a:t>Conseguimento qualifica professionale OSS</a:t>
          </a:r>
        </a:p>
      </dsp:txBody>
      <dsp:txXfrm>
        <a:off x="2672291" y="1057880"/>
        <a:ext cx="2672291" cy="8992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8F6756E-81DA-9FAC-70D8-556F658BDD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it-IT" sz="1200"/>
            </a:lvl1pPr>
          </a:lstStyle>
          <a:p>
            <a:pPr rtl="0"/>
            <a:fld id="{F43FFF67-0A66-4BA5-8D01-D7436A93C5DC}" type="datetime1">
              <a:rPr lang="it-IT" smtClean="0"/>
              <a:t>11/03/2026</a:t>
            </a:fld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771D415-D05A-7067-CCD3-457153D96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it-IT" sz="1200"/>
            </a:lvl1pPr>
          </a:lstStyle>
          <a:p>
            <a:pPr rtl="0"/>
            <a:fld id="{E2C230DF-5933-439D-898F-38E9AC9BA688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B97095E3-54D2-CFD2-4F49-7536FC8641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it-IT" sz="1200"/>
            </a:lvl1pPr>
          </a:lstStyle>
          <a:p>
            <a:pPr rtl="0"/>
            <a:endParaRPr lang="it-IT" dirty="0"/>
          </a:p>
        </p:txBody>
      </p:sp>
      <p:sp>
        <p:nvSpPr>
          <p:cNvPr id="8" name="Segnaposto intestazione 7">
            <a:extLst>
              <a:ext uri="{FF2B5EF4-FFF2-40B4-BE49-F238E27FC236}">
                <a16:creationId xmlns:a16="http://schemas.microsoft.com/office/drawing/2014/main" id="{521EE01A-C0B5-5ECF-96DD-768F86AA15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it-IT" sz="1200"/>
            </a:lvl1pPr>
          </a:lstStyle>
          <a:p>
            <a:pPr rt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it-IT"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it-IT" sz="1200"/>
            </a:lvl1pPr>
          </a:lstStyle>
          <a:p>
            <a:fld id="{CCC7B77D-D2C2-452D-80DB-AB1E949B0C69}" type="datetime1">
              <a:rPr lang="it-IT" smtClean="0"/>
              <a:pPr/>
              <a:t>11/03/2026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it-IT"/>
            </a:defPPr>
          </a:lstStyle>
          <a:p>
            <a:pPr lvl="0" rtl="0"/>
            <a:r>
              <a:rPr lang="it-IT"/>
              <a:t>Fare clic per modificare lo stile del titolo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it-IT" sz="1200"/>
            </a:lvl1pPr>
          </a:lstStyle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it-IT" sz="1200"/>
            </a:lvl1pPr>
          </a:lstStyle>
          <a:p>
            <a:pPr rtl="0"/>
            <a:fld id="{A89C7E07-3C67-C64C-8DA0-0404F630397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A89C7E07-3C67-C64C-8DA0-0404F6303970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92453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790726-D722-5F32-DE5B-CB2E9D0F1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34D48DB-A50C-32B7-DB3E-BEC86F088D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668DEB2-0ACB-1574-CFA9-B8882E5C20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F18E309-4D7D-DCA2-0DB3-ACE1CD0988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A89C7E07-3C67-C64C-8DA0-0404F6303970}" type="slidenum">
              <a:rPr lang="it-IT" smtClean="0"/>
              <a:t>13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21024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5326E5-5866-5846-4D4C-F6E9FC589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7E8B7C1-1E35-576C-4F85-0A3AA68751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CDA3AB7-68F8-3B7F-602F-B1C4A7BDBD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79CC6FA-A299-A80C-6197-556A1DA511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A89C7E07-3C67-C64C-8DA0-0404F6303970}" type="slidenum">
              <a:rPr lang="it-IT" smtClean="0"/>
              <a:t>14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512742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A89C7E07-3C67-C64C-8DA0-0404F6303970}" type="slidenum">
              <a:rPr lang="it-IT" smtClean="0"/>
              <a:t>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01160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A89C7E07-3C67-C64C-8DA0-0404F6303970}" type="slidenum">
              <a:rPr lang="it-IT" smtClean="0"/>
              <a:t>18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65923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A89C7E07-3C67-C64C-8DA0-0404F6303970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13416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A89C7E07-3C67-C64C-8DA0-0404F6303970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08276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BC04D-2568-C19F-6211-ABA7996CB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BBD96A4-D432-FA69-5E46-4DF91D77CA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F639921-CFBB-DE6F-31EB-81B758CA02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453E3F8-8185-F97B-2F08-1F44FCE2A5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A89C7E07-3C67-C64C-8DA0-0404F6303970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27777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A89C7E07-3C67-C64C-8DA0-0404F6303970}" type="slidenum">
              <a:rPr lang="it-IT" smtClean="0"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86183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1CB36-5AA5-B5C8-1026-8C25EEF3C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D62BE95-CB9C-56C7-E80D-7AAF3A34F9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CD4DD82-192F-FFE5-A0B3-6262D2DFEF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0213260-6BB0-3E00-732A-F41A941DE7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A89C7E07-3C67-C64C-8DA0-0404F6303970}" type="slidenum">
              <a:rPr lang="it-IT" smtClean="0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58873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0DE26D-C6AA-BBE8-26F7-48DD74120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8104D77-6C6D-18BD-1D2B-6F323B133F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EEB43E3-931F-5A95-3FDC-EACD0DAAC3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D6A24FB-0F42-6EB9-5112-935F8AF949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A89C7E07-3C67-C64C-8DA0-0404F6303970}" type="slidenum">
              <a:rPr lang="it-IT" smtClean="0"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19795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AEEEAA-48C7-80A5-88CD-12800B904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8D64BF9-01C8-876E-77C5-9590797429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0CA9F09-5581-1C43-C75B-392FD087E2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E9E3268-68BF-8E19-2DDD-13B4A07099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A89C7E07-3C67-C64C-8DA0-0404F6303970}" type="slidenum">
              <a:rPr lang="it-IT" smtClean="0"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238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5D900-1B03-BF54-9898-D800480E6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111CCB7-F1D2-9108-EEFE-FAC5C9F0E5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12BAABB-1718-E181-1A9A-C69495A3B1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3EF8061-09E8-3FB0-2562-43D409A696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A89C7E07-3C67-C64C-8DA0-0404F6303970}" type="slidenum">
              <a:rPr lang="it-IT" smtClean="0"/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39095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it-IT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/>
              <a:t>Fare clic per inserire il titolo 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igura a mano libera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1" name="Figura a mano libera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2" name="Figura a mano libera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</p:grp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32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del titolo e tabell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CF555767-B3D8-BD57-1D42-7F6E1E668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9" name="Figura a mano libera 13">
              <a:extLst>
                <a:ext uri="{FF2B5EF4-FFF2-40B4-BE49-F238E27FC236}">
                  <a16:creationId xmlns:a16="http://schemas.microsoft.com/office/drawing/2014/main" id="{BC972B6D-098C-52F6-E990-52623B368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5" name="Figura a mano libera 14">
              <a:extLst>
                <a:ext uri="{FF2B5EF4-FFF2-40B4-BE49-F238E27FC236}">
                  <a16:creationId xmlns:a16="http://schemas.microsoft.com/office/drawing/2014/main" id="{3F0D3EE3-9A8C-531D-1EEE-1AFAB9F3B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7" name="Figura a mano libera 15">
              <a:extLst>
                <a:ext uri="{FF2B5EF4-FFF2-40B4-BE49-F238E27FC236}">
                  <a16:creationId xmlns:a16="http://schemas.microsoft.com/office/drawing/2014/main" id="{A2BE192C-1768-890B-EC1B-5ED6E1F82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</p:grpSp>
      <p:sp>
        <p:nvSpPr>
          <p:cNvPr id="16" name="Titolo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it-IT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/>
              <a:t>Fare clic per inserire il titolo 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70935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Segnaposto contenuto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584005"/>
            <a:ext cx="2825115" cy="3999060"/>
          </a:xfrm>
        </p:spPr>
        <p:txBody>
          <a:bodyPr lIns="0" tIns="27432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it-IT" sz="2000"/>
            </a:lvl1pPr>
            <a:lvl2pPr marL="457200" indent="0">
              <a:spcBef>
                <a:spcPts val="1800"/>
              </a:spcBef>
              <a:buNone/>
              <a:defRPr lang="it-IT" sz="2000"/>
            </a:lvl2pPr>
            <a:lvl3pPr marL="914400" indent="0">
              <a:spcBef>
                <a:spcPts val="1800"/>
              </a:spcBef>
              <a:buNone/>
              <a:defRPr lang="it-IT" sz="2000"/>
            </a:lvl3pPr>
            <a:lvl4pPr marL="1371600" indent="0">
              <a:spcBef>
                <a:spcPts val="1800"/>
              </a:spcBef>
              <a:buNone/>
              <a:defRPr lang="it-IT" sz="2000"/>
            </a:lvl4pPr>
            <a:lvl5pPr marL="1828800" indent="0">
              <a:spcBef>
                <a:spcPts val="1800"/>
              </a:spcBef>
              <a:buNone/>
              <a:defRPr lang="it-IT" sz="2000"/>
            </a:lvl5pPr>
          </a:lstStyle>
          <a:p>
            <a:pPr lvl="0" rtl="0"/>
            <a:r>
              <a:rPr lang="it-IT"/>
              <a:t>Fai clic per aggiungere contenuto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70934" y="584005"/>
            <a:ext cx="7926705" cy="3999060"/>
          </a:xfrm>
        </p:spPr>
        <p:txBody>
          <a:bodyPr lIns="0" rtlCol="0">
            <a:normAutofit/>
          </a:bodyPr>
          <a:lstStyle>
            <a:lvl1pPr marL="0" indent="0">
              <a:spcBef>
                <a:spcPts val="1800"/>
              </a:spcBef>
              <a:buNone/>
              <a:defRPr lang="it-IT" sz="2000"/>
            </a:lvl1pPr>
            <a:lvl2pPr>
              <a:spcBef>
                <a:spcPts val="600"/>
              </a:spcBef>
              <a:defRPr lang="it-IT" sz="2000"/>
            </a:lvl2pPr>
            <a:lvl3pPr>
              <a:spcBef>
                <a:spcPts val="1800"/>
              </a:spcBef>
              <a:defRPr lang="it-IT" sz="2000"/>
            </a:lvl3pPr>
            <a:lvl4pPr>
              <a:spcBef>
                <a:spcPts val="1800"/>
              </a:spcBef>
              <a:defRPr lang="it-IT" sz="2000"/>
            </a:lvl4pPr>
            <a:lvl5pPr>
              <a:spcBef>
                <a:spcPts val="1800"/>
              </a:spcBef>
              <a:defRPr lang="it-IT" sz="2000"/>
            </a:lvl5pPr>
          </a:lstStyle>
          <a:p>
            <a:pPr lvl="0" rtl="0"/>
            <a:r>
              <a:rPr lang="it-IT"/>
              <a:t>Fai clic per aggiungere contenuto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294A09A9-5501-47C1-A89A-A340965A2BE2}" type="slidenum">
              <a:rPr lang="it-IT" smtClean="0"/>
              <a:pPr/>
              <a:t>‹N›</a:t>
            </a:fld>
            <a:endParaRPr lang="it-IT" dirty="0">
              <a:latin typeface="+mn-lt"/>
            </a:endParaRPr>
          </a:p>
        </p:txBody>
      </p:sp>
      <p:sp>
        <p:nvSpPr>
          <p:cNvPr id="8" name="Segnaposto data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4329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due contenut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o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igura a mano libera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3" name="Figura a mano libera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4" name="Figura a mano libera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</p:grpSp>
      <p:sp>
        <p:nvSpPr>
          <p:cNvPr id="16" name="Titolo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it-IT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/>
              <a:t>Fare clic per inserire il titolo 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5523" y="2676525"/>
            <a:ext cx="5746750" cy="3597470"/>
          </a:xfrm>
        </p:spPr>
        <p:txBody>
          <a:bodyPr lIns="0" rtlCol="0">
            <a:normAutofit/>
          </a:bodyPr>
          <a:lstStyle>
            <a:lvl1pPr marL="0" indent="0">
              <a:spcBef>
                <a:spcPts val="1800"/>
              </a:spcBef>
              <a:buNone/>
              <a:defRPr lang="it-IT" sz="2000"/>
            </a:lvl1pPr>
            <a:lvl2pPr>
              <a:spcBef>
                <a:spcPts val="600"/>
              </a:spcBef>
              <a:defRPr lang="it-IT" sz="2000"/>
            </a:lvl2pPr>
            <a:lvl3pPr>
              <a:spcBef>
                <a:spcPts val="1800"/>
              </a:spcBef>
              <a:defRPr lang="it-IT" sz="2000"/>
            </a:lvl3pPr>
            <a:lvl4pPr>
              <a:spcBef>
                <a:spcPts val="1800"/>
              </a:spcBef>
              <a:defRPr lang="it-IT" sz="2000"/>
            </a:lvl4pPr>
            <a:lvl5pPr>
              <a:spcBef>
                <a:spcPts val="1800"/>
              </a:spcBef>
              <a:defRPr lang="it-IT" sz="2000"/>
            </a:lvl5pPr>
          </a:lstStyle>
          <a:p>
            <a:pPr lvl="0" rtl="0"/>
            <a:r>
              <a:rPr lang="it-IT"/>
              <a:t>Fai clic per aggiungere contenuto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7" name="Segnaposto contenuto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620000" y="2676525"/>
            <a:ext cx="3947160" cy="3597470"/>
          </a:xfrm>
        </p:spPr>
        <p:txBody>
          <a:bodyPr lIns="0" rtlCol="0">
            <a:normAutofit/>
          </a:bodyPr>
          <a:lstStyle>
            <a:lvl1pPr marL="342900" indent="-342900">
              <a:spcBef>
                <a:spcPts val="1800"/>
              </a:spcBef>
              <a:buFont typeface="Arial" panose="020B0604020202020204" pitchFamily="34" charset="0"/>
              <a:buChar char="•"/>
              <a:defRPr lang="it-IT" sz="2000"/>
            </a:lvl1pPr>
            <a:lvl2pPr>
              <a:spcBef>
                <a:spcPts val="1800"/>
              </a:spcBef>
              <a:defRPr lang="it-IT" sz="2000"/>
            </a:lvl2pPr>
            <a:lvl3pPr>
              <a:spcBef>
                <a:spcPts val="1800"/>
              </a:spcBef>
              <a:defRPr lang="it-IT" sz="2000"/>
            </a:lvl3pPr>
            <a:lvl4pPr>
              <a:spcBef>
                <a:spcPts val="1800"/>
              </a:spcBef>
              <a:defRPr lang="it-IT" sz="2000"/>
            </a:lvl4pPr>
            <a:lvl5pPr>
              <a:spcBef>
                <a:spcPts val="1800"/>
              </a:spcBef>
              <a:defRPr lang="it-IT" sz="2000"/>
            </a:lvl5pPr>
          </a:lstStyle>
          <a:p>
            <a:pPr lvl="0" rtl="0"/>
            <a:r>
              <a:rPr lang="it-IT"/>
              <a:t>Fai clic per aggiungere contenuto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8" name="Segnaposto data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>
              <a:latin typeface="+mn-lt"/>
            </a:endParaRP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294A09A9-5501-47C1-A89A-A340965A2BE2}" type="slidenum">
              <a:rPr lang="it-IT" smtClean="0"/>
              <a:pPr/>
              <a:t>‹N›</a:t>
            </a:fld>
            <a:endParaRPr lang="it-IT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9744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a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olo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it-IT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/>
              <a:t>Fare clic per inserire il titolo </a:t>
            </a:r>
          </a:p>
        </p:txBody>
      </p:sp>
      <p:sp>
        <p:nvSpPr>
          <p:cNvPr id="9" name="Segnaposto tabella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94360" y="2628629"/>
            <a:ext cx="10972800" cy="3636740"/>
          </a:xfrm>
        </p:spPr>
        <p:txBody>
          <a:bodyPr rtlCol="0">
            <a:noAutofit/>
          </a:bodyPr>
          <a:lstStyle>
            <a:lvl1pPr>
              <a:defRPr lang="it-IT"/>
            </a:lvl1pPr>
          </a:lstStyle>
          <a:p>
            <a:pPr rtl="0"/>
            <a:r>
              <a:rPr lang="it-IT"/>
              <a:t>Fare clic sull'icona per inserire una tabella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294A09A9-5501-47C1-A89A-A340965A2BE2}" type="slidenum">
              <a:rPr lang="it-IT" smtClean="0"/>
              <a:pPr/>
              <a:t>‹N›</a:t>
            </a:fld>
            <a:endParaRPr lang="it-IT" dirty="0">
              <a:latin typeface="+mn-lt"/>
            </a:endParaRPr>
          </a:p>
        </p:txBody>
      </p:sp>
      <p:sp>
        <p:nvSpPr>
          <p:cNvPr id="8" name="Segnaposto data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>
              <a:latin typeface="+mn-lt"/>
            </a:endParaRP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10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it-IT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/>
              <a:t>Fare clic per inserire il titolo 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flipH="1" flipV="1">
            <a:off x="6092752" y="0"/>
            <a:ext cx="6099248" cy="6099248"/>
            <a:chOff x="0" y="12289"/>
            <a:chExt cx="3550" cy="3551"/>
          </a:xfrm>
        </p:grpSpPr>
        <p:sp>
          <p:nvSpPr>
            <p:cNvPr id="10" name="Figura a mano libera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1" name="Figura a mano libera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2" name="Figura a mano libera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</p:grpSp>
      <p:sp>
        <p:nvSpPr>
          <p:cNvPr id="18" name="Segnaposto testo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454955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it-IT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it-IT" sz="4000"/>
            </a:lvl2pPr>
            <a:lvl3pPr>
              <a:defRPr lang="it-IT" sz="4000"/>
            </a:lvl3pPr>
            <a:lvl4pPr>
              <a:defRPr lang="it-IT" sz="4000"/>
            </a:lvl4pPr>
            <a:lvl5pPr>
              <a:defRPr lang="it-IT" sz="4000"/>
            </a:lvl5pPr>
          </a:lstStyle>
          <a:p>
            <a:pPr lvl="0" rtl="0"/>
            <a:r>
              <a:rPr lang="it-IT"/>
              <a:t>Fare clic per inserire il testo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58B149C6-5AAC-B8E5-5411-EA38821F6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273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A288-35B3-487B-8F31-4238EE4DAADE}" type="datetimeFigureOut">
              <a:rPr lang="it-IT" smtClean="0"/>
              <a:t>11/03/2026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C8C10-62AF-4CDF-BA4D-D90683DBCC7E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3330C2C-D863-E149-17CD-31CF2A76B3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093" y="89410"/>
            <a:ext cx="638748" cy="90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72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806C6F65-35CD-D64B-992A-0C1C1E003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Forma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8" name="Figura a mano libera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9" name="Figura a mano libera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0" name="Figura a mano libera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1" name="Figura a mano libera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</p:grpSp>
      <p:sp>
        <p:nvSpPr>
          <p:cNvPr id="12" name="Titolo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it-IT" sz="4400" b="1" i="0" spc="50" baseline="0">
                <a:latin typeface="+mj-lt"/>
              </a:defRPr>
            </a:lvl1pPr>
          </a:lstStyle>
          <a:p>
            <a:pPr rtl="0"/>
            <a:r>
              <a:rPr lang="it-IT"/>
              <a:t>Fare clic per inserire il titolo </a:t>
            </a:r>
          </a:p>
        </p:txBody>
      </p:sp>
      <p:sp>
        <p:nvSpPr>
          <p:cNvPr id="2" name="Segnaposto contenuto 5">
            <a:extLst>
              <a:ext uri="{FF2B5EF4-FFF2-40B4-BE49-F238E27FC236}">
                <a16:creationId xmlns:a16="http://schemas.microsoft.com/office/drawing/2014/main" id="{186153BD-9D2B-47EB-3553-1D3F6663B2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359" y="2281918"/>
            <a:ext cx="6787747" cy="3708517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it-IT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283464">
              <a:spcBef>
                <a:spcPts val="600"/>
              </a:spcBef>
              <a:defRPr lang="it-IT" sz="2000"/>
            </a:lvl2pPr>
            <a:lvl3pPr indent="-283464">
              <a:spcBef>
                <a:spcPts val="1800"/>
              </a:spcBef>
              <a:defRPr lang="it-IT" sz="2000"/>
            </a:lvl3pPr>
            <a:lvl4pPr indent="-283464">
              <a:spcBef>
                <a:spcPts val="1800"/>
              </a:spcBef>
              <a:defRPr lang="it-IT" sz="2000"/>
            </a:lvl4pPr>
            <a:lvl5pPr indent="-283464">
              <a:spcBef>
                <a:spcPts val="1800"/>
              </a:spcBef>
              <a:defRPr lang="it-IT" sz="2000"/>
            </a:lvl5pPr>
          </a:lstStyle>
          <a:p>
            <a:pPr lvl="0" rtl="0"/>
            <a:r>
              <a:rPr lang="it-IT"/>
              <a:t>Fai clic per aggiungere contenuto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43" name="Segnaposto numero diapositiva 42">
            <a:extLst>
              <a:ext uri="{FF2B5EF4-FFF2-40B4-BE49-F238E27FC236}">
                <a16:creationId xmlns:a16="http://schemas.microsoft.com/office/drawing/2014/main" id="{D80CCC8F-9CF1-9621-04EB-DFA68FEE42D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294A09A9-5501-47C1-A89A-A340965A2BE2}" type="slidenum">
              <a:rPr lang="it-IT" smtClean="0"/>
              <a:pPr/>
              <a:t>‹N›</a:t>
            </a:fld>
            <a:endParaRPr lang="it-IT" dirty="0">
              <a:latin typeface="+mn-lt"/>
            </a:endParaRPr>
          </a:p>
        </p:txBody>
      </p:sp>
      <p:sp>
        <p:nvSpPr>
          <p:cNvPr id="42" name="Segnaposto data 41">
            <a:extLst>
              <a:ext uri="{FF2B5EF4-FFF2-40B4-BE49-F238E27FC236}">
                <a16:creationId xmlns:a16="http://schemas.microsoft.com/office/drawing/2014/main" id="{29CE2856-DB8F-5603-C085-74C70560FAC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>
              <a:latin typeface="+mn-lt"/>
            </a:endParaRP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979826C1-7A52-DA25-F422-EE62DED7D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0552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08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sezion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 rtlCol="0">
            <a:noAutofit/>
          </a:bodyPr>
          <a:lstStyle>
            <a:lvl1pPr marL="0" indent="0" algn="ctr">
              <a:buNone/>
              <a:defRPr lang="it-IT"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/>
              <a:t>Fare clic sull'icona per inserire un'immagine</a:t>
            </a:r>
          </a:p>
        </p:txBody>
      </p:sp>
      <p:sp>
        <p:nvSpPr>
          <p:cNvPr id="18" name="Titolo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it-IT" sz="6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it-IT"/>
              <a:t>Fare clic per inserire il titolo 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96BA398-1ED2-1FCA-63B9-8915A8C7A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29169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it-IT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/>
              <a:t>Fare clic per inserire il titolo </a:t>
            </a:r>
          </a:p>
        </p:txBody>
      </p:sp>
      <p:sp>
        <p:nvSpPr>
          <p:cNvPr id="6" name="Segnaposto immagine 5">
            <a:extLst>
              <a:ext uri="{FF2B5EF4-FFF2-40B4-BE49-F238E27FC236}">
                <a16:creationId xmlns:a16="http://schemas.microsoft.com/office/drawing/2014/main" id="{A9973BC6-F6E5-0B3B-C8AB-0AC4020D4E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1113"/>
            <a:ext cx="5791200" cy="6880226"/>
          </a:xfrm>
        </p:spPr>
        <p:txBody>
          <a:bodyPr rtlCol="0">
            <a:normAutofit/>
          </a:bodyPr>
          <a:lstStyle>
            <a:lvl1pPr marL="0" indent="0" algn="ctr">
              <a:buNone/>
              <a:defRPr lang="it-IT" sz="2000"/>
            </a:lvl1pPr>
          </a:lstStyle>
          <a:p>
            <a:pPr rtl="0"/>
            <a:r>
              <a:rPr lang="it-IT"/>
              <a:t>Fare clic sull'icona per inserire un'immagine</a:t>
            </a:r>
          </a:p>
        </p:txBody>
      </p:sp>
      <p:sp>
        <p:nvSpPr>
          <p:cNvPr id="18" name="Segnaposto testo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9835" y="456860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it-IT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it-IT" sz="4000"/>
            </a:lvl2pPr>
            <a:lvl3pPr>
              <a:defRPr lang="it-IT" sz="4000"/>
            </a:lvl3pPr>
            <a:lvl4pPr>
              <a:defRPr lang="it-IT" sz="4000"/>
            </a:lvl4pPr>
            <a:lvl5pPr>
              <a:defRPr lang="it-IT" sz="4000"/>
            </a:lvl5pPr>
          </a:lstStyle>
          <a:p>
            <a:pPr lvl="0" rtl="0"/>
            <a:r>
              <a:rPr lang="it-IT"/>
              <a:t>Fare clic per inserire il testo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29169ED6-4B82-6844-119F-AC15CDF2D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91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epilogo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C57F1500-1A16-D1EF-4F0C-030852B29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uppo 9">
            <a:extLst>
              <a:ext uri="{FF2B5EF4-FFF2-40B4-BE49-F238E27FC236}">
                <a16:creationId xmlns:a16="http://schemas.microsoft.com/office/drawing/2014/main" id="{2D07A0BE-3890-193E-9439-F294E61A7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Figura a mano libera 19">
              <a:extLst>
                <a:ext uri="{FF2B5EF4-FFF2-40B4-BE49-F238E27FC236}">
                  <a16:creationId xmlns:a16="http://schemas.microsoft.com/office/drawing/2014/main" id="{C05217ED-C258-E6CE-BA7F-28A6EA41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2" name="Figura a mano libera 20">
              <a:extLst>
                <a:ext uri="{FF2B5EF4-FFF2-40B4-BE49-F238E27FC236}">
                  <a16:creationId xmlns:a16="http://schemas.microsoft.com/office/drawing/2014/main" id="{F3E11A1F-14DD-BA35-D7D7-4D4ADEA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3" name="Figura a mano libera 21">
              <a:extLst>
                <a:ext uri="{FF2B5EF4-FFF2-40B4-BE49-F238E27FC236}">
                  <a16:creationId xmlns:a16="http://schemas.microsoft.com/office/drawing/2014/main" id="{F14541B0-973F-7E21-1019-D2FB83C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</p:grpSp>
      <p:sp>
        <p:nvSpPr>
          <p:cNvPr id="32" name="Titolo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02875"/>
            <a:ext cx="10873740" cy="1680205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it-IT" sz="4400" b="1" i="0">
                <a:latin typeface="+mj-lt"/>
              </a:defRPr>
            </a:lvl1pPr>
          </a:lstStyle>
          <a:p>
            <a:pPr rtl="0"/>
            <a:r>
              <a:rPr lang="it-IT"/>
              <a:t>Fare clic per inserire il titolo </a:t>
            </a:r>
          </a:p>
        </p:txBody>
      </p:sp>
      <p:sp>
        <p:nvSpPr>
          <p:cNvPr id="2" name="Segnaposto contenuto 5">
            <a:extLst>
              <a:ext uri="{FF2B5EF4-FFF2-40B4-BE49-F238E27FC236}">
                <a16:creationId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7600" y="2282008"/>
            <a:ext cx="7810500" cy="3699328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spcBef>
                <a:spcPts val="1800"/>
              </a:spcBef>
              <a:buFont typeface="Arial" panose="020B0604020202020204" pitchFamily="34" charset="0"/>
              <a:buChar char="•"/>
              <a:defRPr lang="it-IT" sz="2000"/>
            </a:lvl1pPr>
            <a:lvl2pPr indent="-283464">
              <a:spcBef>
                <a:spcPts val="1800"/>
              </a:spcBef>
              <a:defRPr lang="it-IT" sz="2000"/>
            </a:lvl2pPr>
            <a:lvl3pPr indent="-283464">
              <a:spcBef>
                <a:spcPts val="1800"/>
              </a:spcBef>
              <a:defRPr lang="it-IT" sz="2000"/>
            </a:lvl3pPr>
            <a:lvl4pPr indent="-283464">
              <a:spcBef>
                <a:spcPts val="1800"/>
              </a:spcBef>
              <a:defRPr lang="it-IT" sz="2000"/>
            </a:lvl4pPr>
            <a:lvl5pPr indent="-283464">
              <a:spcBef>
                <a:spcPts val="1800"/>
              </a:spcBef>
              <a:defRPr lang="it-IT" sz="2000"/>
            </a:lvl5pPr>
          </a:lstStyle>
          <a:p>
            <a:pPr lvl="0" rtl="0"/>
            <a:r>
              <a:rPr lang="it-IT"/>
              <a:t>Fai clic per aggiungere contenuto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294A09A9-5501-47C1-A89A-A340965A2BE2}" type="slidenum">
              <a:rPr lang="it-IT" smtClean="0"/>
              <a:pPr/>
              <a:t>‹N›</a:t>
            </a:fld>
            <a:endParaRPr lang="it-IT" dirty="0">
              <a:latin typeface="+mn-lt"/>
            </a:endParaRP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9272B8D-F380-9F1A-C8E6-BDD2352B176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2964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it-IT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/>
              <a:t>Fare clic per inserire il titolo 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igura a mano libera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1" name="Figura a mano libera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2" name="Figura a mano libera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</p:grp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Segnaposto testo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905" y="454955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it-IT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it-IT" sz="4000"/>
            </a:lvl2pPr>
            <a:lvl3pPr>
              <a:defRPr lang="it-IT" sz="4000"/>
            </a:lvl3pPr>
            <a:lvl4pPr>
              <a:defRPr lang="it-IT" sz="4000"/>
            </a:lvl4pPr>
            <a:lvl5pPr>
              <a:defRPr lang="it-IT" sz="4000"/>
            </a:lvl5pPr>
          </a:lstStyle>
          <a:p>
            <a:pPr lvl="0" rtl="0"/>
            <a:r>
              <a:rPr lang="it-IT"/>
              <a:t>Fare clic per inserire il testo</a:t>
            </a:r>
          </a:p>
        </p:txBody>
      </p: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due contenuti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o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igura a mano libera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3" name="Figura a mano libera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4" name="Figura a mano libera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</p:grpSp>
      <p:sp>
        <p:nvSpPr>
          <p:cNvPr id="16" name="Titolo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it-IT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/>
              <a:t>Fare clic per inserire il titolo </a:t>
            </a:r>
          </a:p>
        </p:txBody>
      </p:sp>
      <p:sp>
        <p:nvSpPr>
          <p:cNvPr id="2" name="Segnaposto contenuto 5">
            <a:extLst>
              <a:ext uri="{FF2B5EF4-FFF2-40B4-BE49-F238E27FC236}">
                <a16:creationId xmlns:a16="http://schemas.microsoft.com/office/drawing/2014/main" id="{F14DA3C5-63E4-BAFB-1D68-47F71EEEE5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676525"/>
            <a:ext cx="4490827" cy="3597470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it-IT" sz="2000"/>
            </a:lvl1pPr>
            <a:lvl2pPr marL="283464" indent="-283464">
              <a:spcBef>
                <a:spcPts val="1800"/>
              </a:spcBef>
              <a:defRPr lang="it-IT" sz="2000"/>
            </a:lvl2pPr>
            <a:lvl3pPr marL="594360" indent="-283464">
              <a:spcBef>
                <a:spcPts val="1800"/>
              </a:spcBef>
              <a:defRPr lang="it-IT" sz="2000"/>
            </a:lvl3pPr>
            <a:lvl4pPr marL="822960" indent="-283464">
              <a:spcBef>
                <a:spcPts val="1800"/>
              </a:spcBef>
              <a:defRPr lang="it-IT" sz="2000"/>
            </a:lvl4pPr>
            <a:lvl5pPr marL="1005840" indent="-283464">
              <a:spcBef>
                <a:spcPts val="1800"/>
              </a:spcBef>
              <a:defRPr lang="it-IT" sz="2000"/>
            </a:lvl5pPr>
          </a:lstStyle>
          <a:p>
            <a:pPr lvl="0" rtl="0"/>
            <a:r>
              <a:rPr lang="it-IT"/>
              <a:t>Fai clic per aggiungere contenuto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3" name="Segnaposto contenuto 5">
            <a:extLst>
              <a:ext uri="{FF2B5EF4-FFF2-40B4-BE49-F238E27FC236}">
                <a16:creationId xmlns:a16="http://schemas.microsoft.com/office/drawing/2014/main" id="{BD11386D-847E-8CF5-E56A-42E80A65A08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881898" y="2676525"/>
            <a:ext cx="4490827" cy="3597470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it-IT" sz="2000"/>
            </a:lvl1pPr>
            <a:lvl2pPr marL="283464" indent="-283464">
              <a:spcBef>
                <a:spcPts val="1800"/>
              </a:spcBef>
              <a:defRPr lang="it-IT" sz="2000"/>
            </a:lvl2pPr>
            <a:lvl3pPr marL="548640" indent="-283464">
              <a:spcBef>
                <a:spcPts val="1800"/>
              </a:spcBef>
              <a:defRPr lang="it-IT" sz="2000"/>
            </a:lvl3pPr>
            <a:lvl4pPr marL="822960" indent="-283464">
              <a:spcBef>
                <a:spcPts val="1800"/>
              </a:spcBef>
              <a:defRPr lang="it-IT" sz="2000"/>
            </a:lvl4pPr>
            <a:lvl5pPr marL="1005840" indent="-283464">
              <a:spcBef>
                <a:spcPts val="1800"/>
              </a:spcBef>
              <a:defRPr lang="it-IT" sz="2000"/>
            </a:lvl5pPr>
          </a:lstStyle>
          <a:p>
            <a:pPr lvl="0" rtl="0"/>
            <a:r>
              <a:rPr lang="it-IT"/>
              <a:t>Fai clic per aggiungere contenuto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294A09A9-5501-47C1-A89A-A340965A2BE2}" type="slidenum">
              <a:rPr lang="it-IT" smtClean="0"/>
              <a:pPr/>
              <a:t>‹N›</a:t>
            </a:fld>
            <a:endParaRPr lang="it-IT" dirty="0">
              <a:latin typeface="+mn-lt"/>
            </a:endParaRPr>
          </a:p>
        </p:txBody>
      </p:sp>
      <p:sp>
        <p:nvSpPr>
          <p:cNvPr id="8" name="Segnaposto data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>
              <a:latin typeface="+mn-lt"/>
            </a:endParaRP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056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o 10">
            <a:extLst>
              <a:ext uri="{FF2B5EF4-FFF2-40B4-BE49-F238E27FC236}">
                <a16:creationId xmlns:a16="http://schemas.microsoft.com/office/drawing/2014/main" id="{42E558A9-6DD6-E21D-3A8F-6707E1DD1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2" name="Forma 24">
              <a:extLst>
                <a:ext uri="{FF2B5EF4-FFF2-40B4-BE49-F238E27FC236}">
                  <a16:creationId xmlns:a16="http://schemas.microsoft.com/office/drawing/2014/main" id="{3FC994E4-318C-1E66-B4E4-8F8FD08E0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3" name="Figura a mano libera 7">
              <a:extLst>
                <a:ext uri="{FF2B5EF4-FFF2-40B4-BE49-F238E27FC236}">
                  <a16:creationId xmlns:a16="http://schemas.microsoft.com/office/drawing/2014/main" id="{17C00E6B-F625-6D6C-8364-9DD9F3C3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4" name="Figura a mano libera 8">
              <a:extLst>
                <a:ext uri="{FF2B5EF4-FFF2-40B4-BE49-F238E27FC236}">
                  <a16:creationId xmlns:a16="http://schemas.microsoft.com/office/drawing/2014/main" id="{C6197B87-4F65-7981-9463-84830CD36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8" name="Figura a mano libera 9">
              <a:extLst>
                <a:ext uri="{FF2B5EF4-FFF2-40B4-BE49-F238E27FC236}">
                  <a16:creationId xmlns:a16="http://schemas.microsoft.com/office/drawing/2014/main" id="{86AA517C-7217-D864-B7E7-40984A288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9" name="Figura a mano libera 10">
              <a:extLst>
                <a:ext uri="{FF2B5EF4-FFF2-40B4-BE49-F238E27FC236}">
                  <a16:creationId xmlns:a16="http://schemas.microsoft.com/office/drawing/2014/main" id="{524013C6-491C-CAA2-5BD6-7C7359671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</p:grpSp>
      <p:sp>
        <p:nvSpPr>
          <p:cNvPr id="16" name="Titolo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it-IT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/>
              <a:t>Fare clic per inserire il titolo 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47460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Segnaposto contenuto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457201"/>
            <a:ext cx="5198269" cy="2305050"/>
          </a:xfrm>
        </p:spPr>
        <p:txBody>
          <a:bodyPr lIns="0" tIns="274320" rtlCol="0">
            <a:normAutofit/>
          </a:bodyPr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lang="it-IT" sz="2000"/>
            </a:lvl1pPr>
            <a:lvl2pPr marL="914400" indent="-457200">
              <a:spcBef>
                <a:spcPts val="1800"/>
              </a:spcBef>
              <a:buFont typeface="+mj-lt"/>
              <a:buAutoNum type="alphaLcPeriod"/>
              <a:defRPr lang="it-IT" sz="2000"/>
            </a:lvl2pPr>
            <a:lvl3pPr marL="1371600" indent="-457200">
              <a:spcBef>
                <a:spcPts val="1800"/>
              </a:spcBef>
              <a:buFont typeface="+mj-lt"/>
              <a:buAutoNum type="arabicParenR"/>
              <a:defRPr lang="it-IT" sz="2000"/>
            </a:lvl3pPr>
            <a:lvl4pPr marL="1371600" indent="0">
              <a:spcBef>
                <a:spcPts val="1800"/>
              </a:spcBef>
              <a:buFont typeface="+mj-lt"/>
              <a:buNone/>
              <a:defRPr lang="it-IT" sz="2000"/>
            </a:lvl4pPr>
            <a:lvl5pPr marL="2286000" indent="-457200">
              <a:spcBef>
                <a:spcPts val="1800"/>
              </a:spcBef>
              <a:buFont typeface="+mj-lt"/>
              <a:buAutoNum type="arabicPeriod"/>
              <a:defRPr lang="it-IT" sz="2000"/>
            </a:lvl5pPr>
          </a:lstStyle>
          <a:p>
            <a:pPr lvl="0" rtl="0"/>
            <a:r>
              <a:rPr lang="it-IT"/>
              <a:t>Fai clic per aggiungere contenuto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endParaRPr lang="it-IT" dirty="0"/>
          </a:p>
        </p:txBody>
      </p:sp>
      <p:sp>
        <p:nvSpPr>
          <p:cNvPr id="2" name="Segnaposto contenuto 5">
            <a:extLst>
              <a:ext uri="{FF2B5EF4-FFF2-40B4-BE49-F238E27FC236}">
                <a16:creationId xmlns:a16="http://schemas.microsoft.com/office/drawing/2014/main" id="{3AC171DA-232D-44C1-6B93-40BACB298F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810595"/>
            <a:ext cx="5198269" cy="3319513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it-IT" sz="2000"/>
            </a:lvl1pPr>
            <a:lvl2pPr marL="283464" indent="-283464">
              <a:spcBef>
                <a:spcPts val="1800"/>
              </a:spcBef>
              <a:defRPr lang="it-IT" sz="2000"/>
            </a:lvl2pPr>
            <a:lvl3pPr marL="548640" indent="-283464">
              <a:spcBef>
                <a:spcPts val="1800"/>
              </a:spcBef>
              <a:defRPr lang="it-IT" sz="2000"/>
            </a:lvl3pPr>
            <a:lvl4pPr marL="822960" indent="-283464">
              <a:spcBef>
                <a:spcPts val="1800"/>
              </a:spcBef>
              <a:defRPr lang="it-IT" sz="2000"/>
            </a:lvl4pPr>
            <a:lvl5pPr marL="1005840" indent="-283464">
              <a:spcBef>
                <a:spcPts val="1800"/>
              </a:spcBef>
              <a:defRPr lang="it-IT" sz="2000"/>
            </a:lvl5pPr>
          </a:lstStyle>
          <a:p>
            <a:pPr lvl="0" rtl="0"/>
            <a:r>
              <a:rPr lang="it-IT"/>
              <a:t>Fai clic per aggiungere contenuto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294A09A9-5501-47C1-A89A-A340965A2BE2}" type="slidenum">
              <a:rPr lang="it-IT" smtClean="0"/>
              <a:pPr/>
              <a:t>‹N›</a:t>
            </a:fld>
            <a:endParaRPr lang="it-IT" dirty="0">
              <a:latin typeface="+mn-lt"/>
            </a:endParaRPr>
          </a:p>
        </p:txBody>
      </p:sp>
      <p:sp>
        <p:nvSpPr>
          <p:cNvPr id="8" name="Segnaposto data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4606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titolo e immagin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olo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it-IT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/>
              <a:t>Fare clic per inserire il titolo </a:t>
            </a:r>
          </a:p>
        </p:txBody>
      </p:sp>
      <p:sp>
        <p:nvSpPr>
          <p:cNvPr id="3" name="Segnaposto contenuto 5">
            <a:extLst>
              <a:ext uri="{FF2B5EF4-FFF2-40B4-BE49-F238E27FC236}">
                <a16:creationId xmlns:a16="http://schemas.microsoft.com/office/drawing/2014/main" id="{1EF4505D-6803-3813-7738-04996342781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4360" y="3279579"/>
            <a:ext cx="5044440" cy="2994415"/>
          </a:xfrm>
        </p:spPr>
        <p:txBody>
          <a:bodyPr lIns="0" tIns="22860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it-IT" sz="2000"/>
            </a:lvl1pPr>
            <a:lvl2pPr indent="-283464">
              <a:spcBef>
                <a:spcPts val="1800"/>
              </a:spcBef>
              <a:defRPr lang="it-IT" sz="2000"/>
            </a:lvl2pPr>
            <a:lvl3pPr indent="-283464">
              <a:spcBef>
                <a:spcPts val="1800"/>
              </a:spcBef>
              <a:defRPr lang="it-IT" sz="2000"/>
            </a:lvl3pPr>
            <a:lvl4pPr indent="-283464">
              <a:spcBef>
                <a:spcPts val="1800"/>
              </a:spcBef>
              <a:defRPr lang="it-IT" sz="2000"/>
            </a:lvl4pPr>
            <a:lvl5pPr indent="-283464">
              <a:spcBef>
                <a:spcPts val="1800"/>
              </a:spcBef>
              <a:defRPr lang="it-IT" sz="2000"/>
            </a:lvl5pPr>
          </a:lstStyle>
          <a:p>
            <a:pPr lvl="0" rtl="0"/>
            <a:r>
              <a:rPr lang="it-IT"/>
              <a:t>Fai clic per aggiungere contenuto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997459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Segnaposto immagine 11">
            <a:extLst>
              <a:ext uri="{FF2B5EF4-FFF2-40B4-BE49-F238E27FC236}">
                <a16:creationId xmlns:a16="http://schemas.microsoft.com/office/drawing/2014/main" id="{4658637A-5D36-6127-19BC-C203E23FA4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118225" cy="6858000"/>
          </a:xfrm>
        </p:spPr>
        <p:txBody>
          <a:bodyPr rtlCol="0">
            <a:normAutofit/>
          </a:bodyPr>
          <a:lstStyle>
            <a:lvl1pPr marL="0" indent="0" algn="ctr">
              <a:buNone/>
              <a:defRPr lang="it-IT" sz="2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/>
              <a:t>Fare clic sull'icona per inserire un'immagine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294A09A9-5501-47C1-A89A-A340965A2BE2}" type="slidenum">
              <a:rPr lang="it-IT" smtClean="0"/>
              <a:pPr/>
              <a:t>‹N›</a:t>
            </a:fld>
            <a:endParaRPr lang="it-IT" dirty="0">
              <a:latin typeface="+mn-lt"/>
            </a:endParaRPr>
          </a:p>
        </p:txBody>
      </p:sp>
      <p:sp>
        <p:nvSpPr>
          <p:cNvPr id="8" name="Segnaposto data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9319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it-IT"/>
            </a:defPPr>
          </a:lstStyle>
          <a:p>
            <a:pPr lvl="0" rtl="0"/>
            <a:r>
              <a:rPr lang="it-IT"/>
              <a:t>Fare clic per modificare lo stile del titolo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12" name="Segnaposto titolo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Fare clic per modificare lo stile del titolo</a:t>
            </a:r>
          </a:p>
        </p:txBody>
      </p:sp>
      <p:sp>
        <p:nvSpPr>
          <p:cNvPr id="30" name="Segnaposto data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it-IT" sz="11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endParaRPr lang="it-IT" dirty="0">
              <a:latin typeface="+mn-lt"/>
            </a:endParaRPr>
          </a:p>
        </p:txBody>
      </p:sp>
      <p:sp>
        <p:nvSpPr>
          <p:cNvPr id="32" name="Segnaposto numero diapositiva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36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it-IT" sz="1100" b="1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698" r:id="rId2"/>
    <p:sldLayoutId id="2147483710" r:id="rId3"/>
    <p:sldLayoutId id="2147483700" r:id="rId4"/>
    <p:sldLayoutId id="2147483701" r:id="rId5"/>
    <p:sldLayoutId id="2147483659" r:id="rId6"/>
    <p:sldLayoutId id="2147483709" r:id="rId7"/>
    <p:sldLayoutId id="2147483708" r:id="rId8"/>
    <p:sldLayoutId id="2147483707" r:id="rId9"/>
    <p:sldLayoutId id="2147483706" r:id="rId10"/>
    <p:sldLayoutId id="2147483705" r:id="rId11"/>
    <p:sldLayoutId id="2147483704" r:id="rId12"/>
    <p:sldLayoutId id="2147483703" r:id="rId13"/>
    <p:sldLayoutId id="2147483712" r:id="rId14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it-IT"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 lang="it-IT">
          <a:solidFill>
            <a:schemeClr val="tx2"/>
          </a:solidFill>
        </a:defRPr>
      </a:lvl2pPr>
      <a:lvl3pPr eaLnBrk="1" hangingPunct="1">
        <a:defRPr lang="it-IT">
          <a:solidFill>
            <a:schemeClr val="tx2"/>
          </a:solidFill>
        </a:defRPr>
      </a:lvl3pPr>
      <a:lvl4pPr eaLnBrk="1" hangingPunct="1">
        <a:defRPr lang="it-IT">
          <a:solidFill>
            <a:schemeClr val="tx2"/>
          </a:solidFill>
        </a:defRPr>
      </a:lvl4pPr>
      <a:lvl5pPr eaLnBrk="1" hangingPunct="1">
        <a:defRPr lang="it-IT">
          <a:solidFill>
            <a:schemeClr val="tx2"/>
          </a:solidFill>
        </a:defRPr>
      </a:lvl5pPr>
      <a:lvl6pPr eaLnBrk="1" hangingPunct="1">
        <a:defRPr lang="it-IT">
          <a:solidFill>
            <a:schemeClr val="tx2"/>
          </a:solidFill>
        </a:defRPr>
      </a:lvl6pPr>
      <a:lvl7pPr eaLnBrk="1" hangingPunct="1">
        <a:defRPr lang="it-IT">
          <a:solidFill>
            <a:schemeClr val="tx2"/>
          </a:solidFill>
        </a:defRPr>
      </a:lvl7pPr>
      <a:lvl8pPr eaLnBrk="1" hangingPunct="1">
        <a:defRPr lang="it-IT">
          <a:solidFill>
            <a:schemeClr val="tx2"/>
          </a:solidFill>
        </a:defRPr>
      </a:lvl8pPr>
      <a:lvl9pPr eaLnBrk="1" hangingPunct="1">
        <a:defRPr lang="it-IT">
          <a:solidFill>
            <a:schemeClr val="tx2"/>
          </a:solidFill>
        </a:defRPr>
      </a:lvl9pPr>
    </p:titleStyle>
    <p:bodyStyle>
      <a:lvl1pPr marL="228600" indent="-283464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it-IT"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jpeg"/><Relationship Id="rId5" Type="http://schemas.openxmlformats.org/officeDocument/2006/relationships/image" Target="../media/image2.pn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7.png"/><Relationship Id="rId9" Type="http://schemas.microsoft.com/office/2007/relationships/diagramDrawing" Target="../diagrams/drawin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B1D9D6-2977-ABCD-FDF8-51AFA5064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Percorsi di formazione civico linguistica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B4836E0-2871-8EE8-1E70-2E2F2BC4CE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196" y="742950"/>
            <a:ext cx="1359901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04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C83FA-8498-7238-B17A-3D7DA0F2D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B030B1-2CEC-677C-ED8F-9BD4AF4CC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Partners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C2D08CD-D4F4-CDE8-23B1-620FA192ABB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22880" y="2265371"/>
            <a:ext cx="8337103" cy="3065754"/>
          </a:xfrm>
        </p:spPr>
        <p:txBody>
          <a:bodyPr vert="horz" lIns="0" tIns="45720" rIns="0" bIns="0" rtlCol="0" anchor="t">
            <a:noAutofit/>
          </a:bodyPr>
          <a:lstStyle>
            <a:defPPr>
              <a:defRPr lang="it-IT"/>
            </a:defPPr>
          </a:lstStyle>
          <a:p>
            <a:pPr lvl="0">
              <a:spcAft>
                <a:spcPts val="800"/>
              </a:spcAft>
            </a:pPr>
            <a:r>
              <a:rPr lang="it-IT" b="1" dirty="0">
                <a:ea typeface="Calibri"/>
                <a:cs typeface="Calibri"/>
              </a:rPr>
              <a:t>PARTNER DI PROGETTO: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2400" b="1" dirty="0">
                <a:solidFill>
                  <a:schemeClr val="accent5">
                    <a:lumMod val="75000"/>
                  </a:schemeClr>
                </a:solidFill>
                <a:ea typeface="Calibri"/>
                <a:cs typeface="Calibri"/>
              </a:rPr>
              <a:t>UNEBA Veneto </a:t>
            </a:r>
            <a:r>
              <a:rPr lang="it-IT" sz="2400" dirty="0">
                <a:solidFill>
                  <a:srgbClr val="5D7C3F"/>
                </a:solidFill>
                <a:ea typeface="Calibri"/>
                <a:cs typeface="Calibri"/>
              </a:rPr>
              <a:t>– </a:t>
            </a:r>
            <a:r>
              <a:rPr lang="it-IT" dirty="0">
                <a:solidFill>
                  <a:srgbClr val="5D7C3F"/>
                </a:solidFill>
                <a:ea typeface="Calibri"/>
                <a:cs typeface="Calibri"/>
              </a:rPr>
              <a:t>Associazione di categoria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lain" startAt="96"/>
            </a:pPr>
            <a:r>
              <a:rPr lang="it-IT" dirty="0">
                <a:solidFill>
                  <a:schemeClr val="tx2">
                    <a:lumMod val="76000"/>
                  </a:schemeClr>
                </a:solidFill>
              </a:rPr>
              <a:t>Enti gestori di servizi alla persona 10.000 lavoratori/</a:t>
            </a:r>
            <a:r>
              <a:rPr lang="it-IT" dirty="0" err="1">
                <a:solidFill>
                  <a:schemeClr val="tx2">
                    <a:lumMod val="76000"/>
                  </a:schemeClr>
                </a:solidFill>
              </a:rPr>
              <a:t>trici</a:t>
            </a:r>
            <a:r>
              <a:rPr lang="it-IT" dirty="0">
                <a:solidFill>
                  <a:schemeClr val="tx2">
                    <a:lumMod val="76000"/>
                  </a:schemeClr>
                </a:solidFill>
              </a:rPr>
              <a:t> circa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dirty="0">
                <a:solidFill>
                  <a:schemeClr val="tx2">
                    <a:lumMod val="76000"/>
                  </a:schemeClr>
                </a:solidFill>
              </a:rPr>
              <a:t>(Regione Veneto)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dirty="0">
              <a:solidFill>
                <a:schemeClr val="tx2">
                  <a:lumMod val="76000"/>
                </a:schemeClr>
              </a:solidFill>
            </a:endParaRPr>
          </a:p>
          <a:p>
            <a:pPr lvl="0">
              <a:spcBef>
                <a:spcPts val="600"/>
              </a:spcBef>
            </a:pPr>
            <a:r>
              <a:rPr lang="it-IT" sz="2400" b="1" dirty="0">
                <a:solidFill>
                  <a:schemeClr val="accent5">
                    <a:lumMod val="75000"/>
                  </a:schemeClr>
                </a:solidFill>
                <a:ea typeface="Calibri"/>
                <a:cs typeface="Calibri"/>
              </a:rPr>
              <a:t>Confcooperative </a:t>
            </a:r>
            <a:r>
              <a:rPr lang="it-IT" sz="2400" b="1" dirty="0" err="1">
                <a:solidFill>
                  <a:schemeClr val="accent5">
                    <a:lumMod val="75000"/>
                  </a:schemeClr>
                </a:solidFill>
                <a:ea typeface="Calibri"/>
                <a:cs typeface="Calibri"/>
              </a:rPr>
              <a:t>Federsolidarietà</a:t>
            </a:r>
            <a:r>
              <a:rPr lang="it-IT" sz="2400" b="1" dirty="0">
                <a:solidFill>
                  <a:schemeClr val="accent5">
                    <a:lumMod val="75000"/>
                  </a:schemeClr>
                </a:solidFill>
                <a:ea typeface="Calibri"/>
                <a:cs typeface="Calibri"/>
              </a:rPr>
              <a:t> Veneto- </a:t>
            </a:r>
            <a:r>
              <a:rPr lang="it-IT" dirty="0">
                <a:solidFill>
                  <a:schemeClr val="tx2">
                    <a:lumMod val="76000"/>
                  </a:schemeClr>
                </a:solidFill>
                <a:ea typeface="Calibri"/>
                <a:cs typeface="Calibri"/>
              </a:rPr>
              <a:t>Associazione di Categoria</a:t>
            </a:r>
            <a:endParaRPr lang="it-IT" dirty="0">
              <a:solidFill>
                <a:schemeClr val="tx2">
                  <a:lumMod val="76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it-IT" dirty="0">
                <a:solidFill>
                  <a:schemeClr val="tx2">
                    <a:lumMod val="76000"/>
                  </a:schemeClr>
                </a:solidFill>
                <a:ea typeface="Calibri"/>
              </a:rPr>
              <a:t>481 cooperative  </a:t>
            </a:r>
            <a:r>
              <a:rPr lang="it-IT" dirty="0">
                <a:solidFill>
                  <a:schemeClr val="tx2">
                    <a:lumMod val="76000"/>
                  </a:schemeClr>
                </a:solidFill>
                <a:ea typeface="Calibri"/>
                <a:cs typeface="Calibri"/>
              </a:rPr>
              <a:t>27.000 operatori/</a:t>
            </a:r>
            <a:r>
              <a:rPr lang="it-IT" dirty="0" err="1">
                <a:solidFill>
                  <a:schemeClr val="tx2">
                    <a:lumMod val="76000"/>
                  </a:schemeClr>
                </a:solidFill>
                <a:ea typeface="Calibri"/>
                <a:cs typeface="Calibri"/>
              </a:rPr>
              <a:t>trici</a:t>
            </a:r>
            <a:r>
              <a:rPr lang="it-IT" dirty="0">
                <a:solidFill>
                  <a:schemeClr val="tx2">
                    <a:lumMod val="76000"/>
                  </a:schemeClr>
                </a:solidFill>
                <a:ea typeface="Calibri"/>
                <a:cs typeface="Calibri"/>
              </a:rPr>
              <a:t> circa (Regione Veneto)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F547E14-0201-D9C9-EF2A-4BDF3AC82C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317" y="6109749"/>
            <a:ext cx="489522" cy="634311"/>
          </a:xfrm>
          <a:prstGeom prst="rect">
            <a:avLst/>
          </a:prstGeom>
        </p:spPr>
      </p:pic>
      <p:pic>
        <p:nvPicPr>
          <p:cNvPr id="5" name="Picture 2" descr="https://unebaveneto.org/wp-content/uploads/2019/09/logo.png">
            <a:extLst>
              <a:ext uri="{FF2B5EF4-FFF2-40B4-BE49-F238E27FC236}">
                <a16:creationId xmlns:a16="http://schemas.microsoft.com/office/drawing/2014/main" id="{C311024C-0DF5-D55C-D8D6-0C21DF687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05" y="2429436"/>
            <a:ext cx="1636318" cy="126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A7BD2E6-7CA7-179D-6FE9-A94D2D5B2C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" y="4157202"/>
            <a:ext cx="1707963" cy="42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30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FB6D67-CF97-7534-41FE-25EDF6F44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058BB2-4236-1BF3-27BB-907C4857F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837417"/>
            <a:ext cx="9768596" cy="879135"/>
          </a:xfrm>
        </p:spPr>
        <p:txBody>
          <a:bodyPr vert="horz" lIns="0" tIns="0" rIns="0" bIns="0" rtlCol="0" anchor="ctr" anchorCtr="0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 dirty="0"/>
              <a:t>Partners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F00051E-CE6A-1A15-7993-9C3C4157431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814321" y="2351472"/>
            <a:ext cx="7914640" cy="3669111"/>
          </a:xfrm>
        </p:spPr>
        <p:txBody>
          <a:bodyPr vert="horz" lIns="0" tIns="45720" rIns="0" bIns="0" rtlCol="0" anchor="t">
            <a:noAutofit/>
          </a:bodyPr>
          <a:lstStyle>
            <a:defPPr>
              <a:defRPr lang="it-IT"/>
            </a:defPPr>
          </a:lstStyle>
          <a:p>
            <a:pPr algn="just">
              <a:spcBef>
                <a:spcPts val="1200"/>
              </a:spcBef>
              <a:spcAft>
                <a:spcPts val="800"/>
              </a:spcAft>
            </a:pPr>
            <a:r>
              <a:rPr lang="it-IT" b="1" dirty="0">
                <a:ea typeface="Calibri"/>
                <a:cs typeface="Calibri"/>
              </a:rPr>
              <a:t>PARTNER DI OPERATIVI:</a:t>
            </a:r>
          </a:p>
          <a:p>
            <a:pPr algn="just">
              <a:spcBef>
                <a:spcPts val="1200"/>
              </a:spcBef>
              <a:spcAft>
                <a:spcPts val="800"/>
              </a:spcAft>
            </a:pPr>
            <a:r>
              <a:rPr lang="it-IT" sz="2800" b="1" dirty="0">
                <a:solidFill>
                  <a:schemeClr val="accent5">
                    <a:lumMod val="75000"/>
                  </a:schemeClr>
                </a:solidFill>
                <a:ea typeface="Calibri"/>
                <a:cs typeface="Calibri"/>
              </a:rPr>
              <a:t>Fondazione Pia Opera Ciccarelli </a:t>
            </a:r>
            <a:r>
              <a:rPr lang="it-IT" dirty="0">
                <a:solidFill>
                  <a:srgbClr val="5D7C3F"/>
                </a:solidFill>
                <a:ea typeface="Calibri"/>
                <a:cs typeface="Calibri"/>
              </a:rPr>
              <a:t>(Verona) Partner accreditato per la formazione e gestore di servizi alla persona</a:t>
            </a:r>
          </a:p>
          <a:p>
            <a:pPr algn="just">
              <a:spcBef>
                <a:spcPts val="1200"/>
              </a:spcBef>
            </a:pPr>
            <a:r>
              <a:rPr lang="it-IT" sz="2800" b="1" dirty="0">
                <a:solidFill>
                  <a:schemeClr val="accent5">
                    <a:lumMod val="75000"/>
                  </a:schemeClr>
                </a:solidFill>
                <a:ea typeface="Aptos" panose="020B0004020202020204" pitchFamily="34" charset="0"/>
                <a:cs typeface="Times New Roman"/>
              </a:rPr>
              <a:t>Organismo di formazione: </a:t>
            </a:r>
            <a:r>
              <a:rPr lang="it-IT" dirty="0">
                <a:solidFill>
                  <a:srgbClr val="5D7C3F"/>
                </a:solidFill>
                <a:ea typeface="Aptos" panose="020B0004020202020204" pitchFamily="34" charset="0"/>
                <a:cs typeface="Times New Roman"/>
              </a:rPr>
              <a:t>per la formazione linguistica (in FAD)</a:t>
            </a:r>
            <a:endParaRPr lang="it-IT" b="1" dirty="0">
              <a:solidFill>
                <a:srgbClr val="5D7C3F"/>
              </a:solidFill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it-IT" sz="2800" b="1" dirty="0">
                <a:solidFill>
                  <a:schemeClr val="accent5">
                    <a:lumMod val="75000"/>
                  </a:schemeClr>
                </a:solidFill>
                <a:ea typeface="Aptos" panose="020B0004020202020204" pitchFamily="34" charset="0"/>
                <a:cs typeface="Calibri"/>
              </a:rPr>
              <a:t>Partner locale in Sri Lanka</a:t>
            </a:r>
            <a:r>
              <a:rPr lang="it-IT" b="1" dirty="0">
                <a:solidFill>
                  <a:srgbClr val="5D7C3F"/>
                </a:solidFill>
                <a:ea typeface="Aptos" panose="020B0004020202020204" pitchFamily="34" charset="0"/>
                <a:cs typeface="Calibri"/>
              </a:rPr>
              <a:t>: </a:t>
            </a:r>
            <a:r>
              <a:rPr lang="it-IT" dirty="0">
                <a:solidFill>
                  <a:srgbClr val="5D7C3F"/>
                </a:solidFill>
                <a:ea typeface="Aptos" panose="020B0004020202020204" pitchFamily="34" charset="0"/>
                <a:cs typeface="Calibri"/>
              </a:rPr>
              <a:t>ente di formazione con percorsi attivati per "Care </a:t>
            </a:r>
            <a:r>
              <a:rPr lang="it-IT" dirty="0" err="1">
                <a:solidFill>
                  <a:srgbClr val="5D7C3F"/>
                </a:solidFill>
                <a:ea typeface="Aptos" panose="020B0004020202020204" pitchFamily="34" charset="0"/>
                <a:cs typeface="Calibri"/>
              </a:rPr>
              <a:t>Takers</a:t>
            </a:r>
            <a:r>
              <a:rPr lang="it-IT" dirty="0">
                <a:solidFill>
                  <a:srgbClr val="5D7C3F"/>
                </a:solidFill>
                <a:ea typeface="Aptos" panose="020B0004020202020204" pitchFamily="34" charset="0"/>
                <a:cs typeface="Calibri"/>
              </a:rPr>
              <a:t>"</a:t>
            </a:r>
            <a:br>
              <a:rPr lang="it-IT" dirty="0">
                <a:ea typeface="Aptos" panose="020B0004020202020204" pitchFamily="34" charset="0"/>
                <a:cs typeface="Calibri" panose="020F0502020204030204" pitchFamily="34" charset="0"/>
              </a:rPr>
            </a:br>
            <a:r>
              <a:rPr lang="it-IT" sz="2800" b="1" dirty="0">
                <a:solidFill>
                  <a:schemeClr val="accent5">
                    <a:lumMod val="75000"/>
                  </a:schemeClr>
                </a:solidFill>
                <a:cs typeface="Calibri"/>
              </a:rPr>
              <a:t>Partner locale in Perù</a:t>
            </a:r>
            <a:r>
              <a:rPr lang="it-IT" b="1" dirty="0">
                <a:solidFill>
                  <a:srgbClr val="5D7C3F"/>
                </a:solidFill>
                <a:cs typeface="Calibri"/>
              </a:rPr>
              <a:t>: </a:t>
            </a:r>
            <a:r>
              <a:rPr lang="it-IT" dirty="0">
                <a:solidFill>
                  <a:srgbClr val="5D7C3F"/>
                </a:solidFill>
                <a:cs typeface="Calibri"/>
              </a:rPr>
              <a:t>ente di formazione con percorsi attivati per Tecnico Infermieristico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</a:pPr>
            <a:endParaRPr lang="it-IT" dirty="0">
              <a:solidFill>
                <a:srgbClr val="5D7C3F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7ED14EC-483A-6525-57BF-1F99E542A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3181" y="5867400"/>
            <a:ext cx="694565" cy="900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744613C-8B46-DCB8-127B-54E88562C1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784" y="2447985"/>
            <a:ext cx="1324073" cy="132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609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610433-979A-C3F9-FDD3-270FE8B02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64EB2E-D7F1-BFF1-2322-65B5C9ABB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468629"/>
            <a:ext cx="9778365" cy="1494596"/>
          </a:xfrm>
        </p:spPr>
        <p:txBody>
          <a:bodyPr rtlCol="0"/>
          <a:lstStyle>
            <a:defPPr>
              <a:defRPr lang="it-IT"/>
            </a:defPPr>
          </a:lstStyle>
          <a:p>
            <a:r>
              <a:rPr lang="it-IT"/>
              <a:t>EROGAZIONE</a:t>
            </a:r>
          </a:p>
        </p:txBody>
      </p:sp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id="{E4DED6C8-004A-BBC6-2C8F-F34116F5CA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6120207"/>
              </p:ext>
            </p:extLst>
          </p:nvPr>
        </p:nvGraphicFramePr>
        <p:xfrm>
          <a:off x="4942418" y="1219200"/>
          <a:ext cx="5344583" cy="4938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magine 3">
            <a:extLst>
              <a:ext uri="{FF2B5EF4-FFF2-40B4-BE49-F238E27FC236}">
                <a16:creationId xmlns:a16="http://schemas.microsoft.com/office/drawing/2014/main" id="{1C65CEB7-6D4F-F299-94FA-4D69DFA98C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7435" y="5958000"/>
            <a:ext cx="694565" cy="9000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EDAFC87-FB61-3D64-9721-99462B49DC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66041" y="4608943"/>
            <a:ext cx="1671160" cy="167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90566D-8948-CD8B-44A8-5988F41CA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1DEA0F-B3FE-185C-B43A-DA3027EBB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468629"/>
            <a:ext cx="9778365" cy="1494596"/>
          </a:xfrm>
        </p:spPr>
        <p:txBody>
          <a:bodyPr rtlCol="0"/>
          <a:lstStyle>
            <a:defPPr>
              <a:defRPr lang="it-IT"/>
            </a:defPPr>
          </a:lstStyle>
          <a:p>
            <a:r>
              <a:rPr lang="it-IT"/>
              <a:t>EROGAZIONE</a:t>
            </a:r>
          </a:p>
        </p:txBody>
      </p:sp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id="{C4B61AC8-42E3-F392-25A6-B6C020A64C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8322978"/>
              </p:ext>
            </p:extLst>
          </p:nvPr>
        </p:nvGraphicFramePr>
        <p:xfrm>
          <a:off x="4942418" y="1219200"/>
          <a:ext cx="5344583" cy="4938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magine 3">
            <a:extLst>
              <a:ext uri="{FF2B5EF4-FFF2-40B4-BE49-F238E27FC236}">
                <a16:creationId xmlns:a16="http://schemas.microsoft.com/office/drawing/2014/main" id="{1BADDE54-6E61-0138-0EC4-95B85CFC44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7435" y="5958000"/>
            <a:ext cx="694565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284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9F9EE0-53AD-BFF4-2498-C0EE6C8E90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06CC1B-921F-FFDE-A5EC-4ED2CC521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468629"/>
            <a:ext cx="9778365" cy="1494596"/>
          </a:xfrm>
        </p:spPr>
        <p:txBody>
          <a:bodyPr rtlCol="0"/>
          <a:lstStyle>
            <a:defPPr>
              <a:defRPr lang="it-IT"/>
            </a:defPPr>
          </a:lstStyle>
          <a:p>
            <a:r>
              <a:rPr lang="it-IT"/>
              <a:t>EROGAZIONE</a:t>
            </a:r>
          </a:p>
        </p:txBody>
      </p:sp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id="{3A3F7A1E-45D8-4090-6351-246782A73AC5}"/>
              </a:ext>
            </a:extLst>
          </p:cNvPr>
          <p:cNvGraphicFramePr/>
          <p:nvPr/>
        </p:nvGraphicFramePr>
        <p:xfrm>
          <a:off x="4942418" y="1219200"/>
          <a:ext cx="5344583" cy="4938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38" name="Immagine 1137" descr="Il logo vincitore illustrazione vettoriale. Illustrazione di competitore -  225272416">
            <a:extLst>
              <a:ext uri="{FF2B5EF4-FFF2-40B4-BE49-F238E27FC236}">
                <a16:creationId xmlns:a16="http://schemas.microsoft.com/office/drawing/2014/main" id="{5760E377-A655-94C2-145D-B338741097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8584" y="4314416"/>
            <a:ext cx="1557703" cy="161509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D30664B3-2B1B-07E8-9BAE-D75E24CFC5D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561" y="5929514"/>
            <a:ext cx="694565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3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4E8361-905C-D6DF-DF8F-AB7CEC20F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4E306A-0BB2-D388-450E-5B19D760E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Aspetti organizzativi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C560340-1206-4255-01BE-F6D590A2FCC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24479" y="2496510"/>
            <a:ext cx="7114963" cy="4219618"/>
          </a:xfrm>
        </p:spPr>
        <p:txBody>
          <a:bodyPr vert="horz" lIns="0" tIns="228600" rIns="0" bIns="0" rtlCol="0" anchor="t">
            <a:normAutofit/>
          </a:bodyPr>
          <a:lstStyle/>
          <a:p>
            <a:pPr marL="283210" indent="-283210"/>
            <a:r>
              <a:rPr lang="it-IT" sz="2800" b="1" dirty="0">
                <a:solidFill>
                  <a:schemeClr val="tx2">
                    <a:lumMod val="76000"/>
                  </a:schemeClr>
                </a:solidFill>
              </a:rPr>
              <a:t>Formazione parte in FAD e parte in presenza</a:t>
            </a:r>
          </a:p>
          <a:p>
            <a:pPr marL="283210" indent="-283210"/>
            <a:r>
              <a:rPr lang="it-IT" sz="2800" b="1" dirty="0">
                <a:solidFill>
                  <a:schemeClr val="tx2">
                    <a:lumMod val="76000"/>
                  </a:schemeClr>
                </a:solidFill>
              </a:rPr>
              <a:t>Patto di fidelizzazione</a:t>
            </a:r>
          </a:p>
          <a:p>
            <a:pPr marL="283210" indent="-283210"/>
            <a:r>
              <a:rPr lang="it-IT" sz="2800" b="1" dirty="0">
                <a:solidFill>
                  <a:schemeClr val="tx2">
                    <a:lumMod val="76000"/>
                  </a:schemeClr>
                </a:solidFill>
              </a:rPr>
              <a:t>Alloggio gratuito per il primo periodo</a:t>
            </a:r>
          </a:p>
          <a:p>
            <a:pPr marL="0" indent="0">
              <a:buNone/>
            </a:pPr>
            <a:endParaRPr lang="it-IT" b="1" dirty="0">
              <a:solidFill>
                <a:schemeClr val="tx2">
                  <a:lumMod val="76000"/>
                </a:schemeClr>
              </a:solidFill>
            </a:endParaRPr>
          </a:p>
        </p:txBody>
      </p:sp>
      <p:pic>
        <p:nvPicPr>
          <p:cNvPr id="4" name="Immagine 3" descr="Immagine che contiene clipart, Elementi grafici, grafica, cartone animato&#10;&#10;Il contenuto generato dall&amp;#39;IA potrebbe non essere corretto.">
            <a:extLst>
              <a:ext uri="{FF2B5EF4-FFF2-40B4-BE49-F238E27FC236}">
                <a16:creationId xmlns:a16="http://schemas.microsoft.com/office/drawing/2014/main" id="{88F50C8E-F0D1-C4F1-3ED2-2894374AF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368" y="3237654"/>
            <a:ext cx="730251" cy="632885"/>
          </a:xfrm>
          <a:prstGeom prst="rect">
            <a:avLst/>
          </a:prstGeom>
        </p:spPr>
      </p:pic>
      <p:pic>
        <p:nvPicPr>
          <p:cNvPr id="6" name="Immagine 5" descr="Immagine che contiene edificio, casa&#10;&#10;Il contenuto generato dall&amp;#39;IA potrebbe non essere corretto.">
            <a:extLst>
              <a:ext uri="{FF2B5EF4-FFF2-40B4-BE49-F238E27FC236}">
                <a16:creationId xmlns:a16="http://schemas.microsoft.com/office/drawing/2014/main" id="{23D98702-52B8-EC8E-4EC5-B077B5F95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4253" y="3782754"/>
            <a:ext cx="626535" cy="727076"/>
          </a:xfrm>
          <a:prstGeom prst="rect">
            <a:avLst/>
          </a:prstGeom>
        </p:spPr>
      </p:pic>
      <p:pic>
        <p:nvPicPr>
          <p:cNvPr id="11" name="Immagine 10" descr="Immagine che contiene sedia, giocattolo, arredo&#10;&#10;Il contenuto generato dall&amp;#39;IA potrebbe non essere corretto.">
            <a:extLst>
              <a:ext uri="{FF2B5EF4-FFF2-40B4-BE49-F238E27FC236}">
                <a16:creationId xmlns:a16="http://schemas.microsoft.com/office/drawing/2014/main" id="{CBFB8D71-0CFD-D17D-004E-681145B4A4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5385" y="905732"/>
            <a:ext cx="1769183" cy="168020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5156F46-4EAE-054C-BF89-DE201241BC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560" y="5958000"/>
            <a:ext cx="694565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12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F0D509-EA31-FD6F-B3EF-01CACE6B8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CF2D7B-9900-8271-47DB-F7E30EB00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Aspetti </a:t>
            </a:r>
            <a:r>
              <a:rPr lang="it-IT" err="1"/>
              <a:t>significativ</a:t>
            </a:r>
            <a:r>
              <a:rPr lang="it-IT"/>
              <a:t>i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7C6DC73-044F-63CC-B45D-E472A9581CB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58264" y="2280850"/>
            <a:ext cx="5956914" cy="6174937"/>
          </a:xfrm>
        </p:spPr>
        <p:txBody>
          <a:bodyPr vert="horz" lIns="0" tIns="228600" rIns="0" bIns="0" rtlCol="0" anchor="t">
            <a:normAutofit/>
          </a:bodyPr>
          <a:lstStyle/>
          <a:p>
            <a:pPr marL="283210" indent="-283210"/>
            <a:endParaRPr lang="it-IT" b="1" dirty="0">
              <a:solidFill>
                <a:schemeClr val="tx2">
                  <a:lumMod val="76000"/>
                </a:schemeClr>
              </a:solidFill>
            </a:endParaRPr>
          </a:p>
          <a:p>
            <a:pPr marL="283210" indent="-283210"/>
            <a:r>
              <a:rPr lang="it-IT" sz="2800" b="1" dirty="0">
                <a:solidFill>
                  <a:schemeClr val="tx2">
                    <a:lumMod val="76000"/>
                  </a:schemeClr>
                </a:solidFill>
              </a:rPr>
              <a:t>Contatto col Ministero della Salute per valutazione sincrona dei profili</a:t>
            </a:r>
            <a:br>
              <a:rPr lang="it-IT" sz="2800" b="1" dirty="0">
                <a:solidFill>
                  <a:schemeClr val="tx2">
                    <a:lumMod val="76000"/>
                  </a:schemeClr>
                </a:solidFill>
              </a:rPr>
            </a:br>
            <a:br>
              <a:rPr lang="it-IT" sz="2800" b="1" dirty="0"/>
            </a:br>
            <a:endParaRPr lang="it-IT" sz="2800" b="1" dirty="0">
              <a:solidFill>
                <a:schemeClr val="tx2">
                  <a:lumMod val="76000"/>
                </a:schemeClr>
              </a:solidFill>
            </a:endParaRPr>
          </a:p>
          <a:p>
            <a:pPr marL="283210" indent="-283210"/>
            <a:r>
              <a:rPr lang="it-IT" sz="2800" b="1" dirty="0">
                <a:solidFill>
                  <a:schemeClr val="tx2">
                    <a:lumMod val="76000"/>
                  </a:schemeClr>
                </a:solidFill>
              </a:rPr>
              <a:t>Il percorso con </a:t>
            </a:r>
            <a:r>
              <a:rPr lang="it-IT" sz="2800" b="1" dirty="0" err="1">
                <a:solidFill>
                  <a:schemeClr val="tx2">
                    <a:lumMod val="76000"/>
                  </a:schemeClr>
                </a:solidFill>
              </a:rPr>
              <a:t>Foncoop</a:t>
            </a:r>
            <a:r>
              <a:rPr lang="it-IT" sz="2800" b="1" dirty="0">
                <a:solidFill>
                  <a:schemeClr val="tx2">
                    <a:lumMod val="76000"/>
                  </a:schemeClr>
                </a:solidFill>
              </a:rPr>
              <a:t> che ha condotto all'avviso 68 </a:t>
            </a:r>
          </a:p>
          <a:p>
            <a:pPr marL="0" indent="0">
              <a:buNone/>
            </a:pPr>
            <a:br>
              <a:rPr lang="it-IT" sz="2800" b="1" dirty="0"/>
            </a:br>
            <a:endParaRPr lang="it-IT" sz="2800" b="1" dirty="0">
              <a:solidFill>
                <a:schemeClr val="tx2">
                  <a:lumMod val="76000"/>
                </a:schemeClr>
              </a:solidFill>
            </a:endParaRPr>
          </a:p>
          <a:p>
            <a:pPr marL="283210" indent="-283210"/>
            <a:endParaRPr lang="it-IT" b="1" u="sng" dirty="0">
              <a:solidFill>
                <a:schemeClr val="tx2">
                  <a:lumMod val="76000"/>
                </a:schemeClr>
              </a:solidFill>
            </a:endParaRPr>
          </a:p>
        </p:txBody>
      </p:sp>
      <p:pic>
        <p:nvPicPr>
          <p:cNvPr id="7" name="Immagine 6" descr="Immagine che contiene design, schermata, ingranaggio&#10;&#10;Il contenuto generato dall&amp;#39;IA potrebbe non essere corretto.">
            <a:extLst>
              <a:ext uri="{FF2B5EF4-FFF2-40B4-BE49-F238E27FC236}">
                <a16:creationId xmlns:a16="http://schemas.microsoft.com/office/drawing/2014/main" id="{DB53B0C3-46EB-C38D-EA68-E204B6B1C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522" y="2544601"/>
            <a:ext cx="1183348" cy="121327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DBABB26-2EC3-4C36-D599-BA8EEF143D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572" y="5872250"/>
            <a:ext cx="694565" cy="9000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863D2305-958F-E7CF-A152-686F46499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9351" y="4569575"/>
            <a:ext cx="2337758" cy="10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268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BD29B5-1B58-809F-FEA7-B82105E94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8885" y="3499667"/>
            <a:ext cx="4939666" cy="2542810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Aspetti motivo di attenzione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7C3632C-2D2E-7026-33B8-EE42DA4BDB5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3885" y="1145459"/>
            <a:ext cx="6796352" cy="3987800"/>
          </a:xfrm>
        </p:spPr>
        <p:txBody>
          <a:bodyPr vert="horz" lIns="0" tIns="274320" rIns="91440" bIns="45720" rtlCol="0" anchor="t">
            <a:noAutofit/>
          </a:bodyPr>
          <a:lstStyle>
            <a:defPPr>
              <a:defRPr lang="it-IT"/>
            </a:defPPr>
          </a:lstStyle>
          <a:p>
            <a:pPr marL="0" indent="0">
              <a:buNone/>
            </a:pPr>
            <a:endParaRPr lang="it-IT" sz="2400" b="1" dirty="0">
              <a:solidFill>
                <a:schemeClr val="tx2">
                  <a:lumMod val="76000"/>
                </a:schemeClr>
              </a:solidFill>
            </a:endParaRPr>
          </a:p>
          <a:p>
            <a:r>
              <a:rPr lang="it-IT" sz="2400" b="1">
                <a:solidFill>
                  <a:schemeClr val="tx2">
                    <a:lumMod val="76000"/>
                  </a:schemeClr>
                </a:solidFill>
              </a:rPr>
              <a:t>Discenti che lavorano</a:t>
            </a:r>
            <a:endParaRPr lang="it-IT">
              <a:solidFill>
                <a:schemeClr val="tx2">
                  <a:lumMod val="76000"/>
                </a:schemeClr>
              </a:solidFill>
            </a:endParaRPr>
          </a:p>
          <a:p>
            <a:pPr rtl="0"/>
            <a:r>
              <a:rPr lang="it-IT" sz="2400" b="1" dirty="0">
                <a:solidFill>
                  <a:schemeClr val="tx2">
                    <a:lumMod val="76000"/>
                  </a:schemeClr>
                </a:solidFill>
              </a:rPr>
              <a:t>Diversa continuità nella frequenza</a:t>
            </a:r>
          </a:p>
          <a:p>
            <a:pPr rtl="0"/>
            <a:r>
              <a:rPr lang="it-IT" sz="2400" b="1" dirty="0">
                <a:solidFill>
                  <a:schemeClr val="tx2">
                    <a:lumMod val="76000"/>
                  </a:schemeClr>
                </a:solidFill>
              </a:rPr>
              <a:t>Mediazione linguistica e culturale</a:t>
            </a:r>
          </a:p>
        </p:txBody>
      </p:sp>
      <p:pic>
        <p:nvPicPr>
          <p:cNvPr id="7" name="Immagine 6" descr="L'icona Del Grafico in Crescita. Simbolo Di Progresso. Piatto Illustrazione  Vettoriale - Illustrazione di progresso, concetto: 78994622">
            <a:extLst>
              <a:ext uri="{FF2B5EF4-FFF2-40B4-BE49-F238E27FC236}">
                <a16:creationId xmlns:a16="http://schemas.microsoft.com/office/drawing/2014/main" id="{23CF6B08-18B5-B805-3E96-374D6E3AC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562" y="1980484"/>
            <a:ext cx="1158875" cy="1158875"/>
          </a:xfrm>
          <a:prstGeom prst="rect">
            <a:avLst/>
          </a:prstGeom>
        </p:spPr>
      </p:pic>
      <p:pic>
        <p:nvPicPr>
          <p:cNvPr id="3" name="Immagine 2" descr="Icona del concetto di disciplina Gestione del tempo Giornata lavorativa  idea tempo per lavoro hobby e studio | Vettore Premium">
            <a:extLst>
              <a:ext uri="{FF2B5EF4-FFF2-40B4-BE49-F238E27FC236}">
                <a16:creationId xmlns:a16="http://schemas.microsoft.com/office/drawing/2014/main" id="{1F94C806-99FE-25DE-13B5-C5940BDC64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2246" y="1444428"/>
            <a:ext cx="1101970" cy="90167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3D9D93A-8C98-1996-FE51-CFAF9E6C3B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7435" y="5902798"/>
            <a:ext cx="694565" cy="900000"/>
          </a:xfrm>
          <a:prstGeom prst="rect">
            <a:avLst/>
          </a:prstGeom>
        </p:spPr>
      </p:pic>
      <p:pic>
        <p:nvPicPr>
          <p:cNvPr id="2050" name="Picture 2" descr="La figura del mediatore interculturale: verso una definizione? –  Associazione Multietnica dei Mediatori Interculturali (A.M.M.I.)">
            <a:extLst>
              <a:ext uri="{FF2B5EF4-FFF2-40B4-BE49-F238E27FC236}">
                <a16:creationId xmlns:a16="http://schemas.microsoft.com/office/drawing/2014/main" id="{DFB10D0A-217B-9264-1E03-7F7EA8850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33" y="3638191"/>
            <a:ext cx="286702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225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10C1B7-6E4E-3DEE-50C0-1CA3B1430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60" y="411479"/>
            <a:ext cx="5486400" cy="3291840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Grazie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BE734F0-2DDD-AF70-F13D-F9E4C19294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4360" y="4549552"/>
            <a:ext cx="5486400" cy="1645920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Carlo Donadel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4D54C93-198D-FF21-3F0C-7023539E62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898" y="5512278"/>
            <a:ext cx="694563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32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30BF65-C84B-45C3-72CA-AFDA68851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Agenda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B8EBC2C-6DD7-5003-38EB-40753046FE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57805" y="2281238"/>
            <a:ext cx="6788150" cy="2852737"/>
          </a:xfrm>
        </p:spPr>
        <p:txBody>
          <a:bodyPr vert="horz" lIns="0" tIns="457200" rIns="0" bIns="0" rtlCol="0" anchor="t">
            <a:normAutofit/>
          </a:bodyPr>
          <a:lstStyle>
            <a:defPPr>
              <a:defRPr lang="it-IT"/>
            </a:defPPr>
          </a:lstStyle>
          <a:p>
            <a:pPr marL="283210" indent="-283210"/>
            <a:r>
              <a:rPr lang="it-IT" dirty="0"/>
              <a:t>I bisogni del contesto</a:t>
            </a:r>
          </a:p>
          <a:p>
            <a:pPr marL="283210" indent="-283210"/>
            <a:r>
              <a:rPr lang="it-IT" dirty="0"/>
              <a:t>Il percorso</a:t>
            </a:r>
          </a:p>
          <a:p>
            <a:pPr rtl="0"/>
            <a:r>
              <a:rPr lang="it-IT" dirty="0"/>
              <a:t>Aspetti che meritano attenzione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B6E1BA3-125E-A5BE-5B17-0B66004352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444" y="5747657"/>
            <a:ext cx="694565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85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2875"/>
            <a:ext cx="10873740" cy="1680205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I bisogni del contesto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F70BD87D-F7DA-961B-4024-A354DC87D1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0062" y="2349623"/>
            <a:ext cx="7810500" cy="3700462"/>
          </a:xfrm>
        </p:spPr>
        <p:txBody>
          <a:bodyPr vert="horz" lIns="0" tIns="228600" rIns="0" bIns="0" rtlCol="0" anchor="t">
            <a:normAutofit/>
          </a:bodyPr>
          <a:lstStyle>
            <a:defPPr>
              <a:defRPr lang="it-IT"/>
            </a:defPPr>
          </a:lstStyle>
          <a:p>
            <a:pPr marL="283210" indent="-283210"/>
            <a:r>
              <a:rPr lang="it-IT" sz="2400" b="1" dirty="0">
                <a:solidFill>
                  <a:schemeClr val="tx2">
                    <a:lumMod val="76000"/>
                  </a:schemeClr>
                </a:solidFill>
              </a:rPr>
              <a:t>Difficoltà a reperire risorse umane </a:t>
            </a:r>
          </a:p>
          <a:p>
            <a:pPr marL="0" indent="0">
              <a:buNone/>
            </a:pPr>
            <a:r>
              <a:rPr lang="it-IT" sz="2400" b="1" dirty="0">
                <a:solidFill>
                  <a:schemeClr val="tx2">
                    <a:lumMod val="76000"/>
                  </a:schemeClr>
                </a:solidFill>
              </a:rPr>
              <a:t>    nei servizi alla persona (regione Veneto)</a:t>
            </a:r>
            <a:br>
              <a:rPr lang="it-IT" sz="2400" b="1" dirty="0">
                <a:solidFill>
                  <a:schemeClr val="tx2">
                    <a:lumMod val="76000"/>
                  </a:schemeClr>
                </a:solidFill>
              </a:rPr>
            </a:br>
            <a:endParaRPr lang="it-IT" sz="2400" b="1" dirty="0">
              <a:solidFill>
                <a:schemeClr val="tx2">
                  <a:lumMod val="76000"/>
                </a:schemeClr>
              </a:solidFill>
            </a:endParaRPr>
          </a:p>
          <a:p>
            <a:pPr marL="283210" indent="-283210" rtl="0"/>
            <a:r>
              <a:rPr lang="it-IT" sz="2400" b="1" dirty="0">
                <a:solidFill>
                  <a:schemeClr val="tx2">
                    <a:lumMod val="76000"/>
                  </a:schemeClr>
                </a:solidFill>
              </a:rPr>
              <a:t>In particolare Operatori/</a:t>
            </a:r>
            <a:r>
              <a:rPr lang="it-IT" sz="2400" b="1" dirty="0" err="1">
                <a:solidFill>
                  <a:schemeClr val="tx2">
                    <a:lumMod val="76000"/>
                  </a:schemeClr>
                </a:solidFill>
              </a:rPr>
              <a:t>trici</a:t>
            </a:r>
            <a:r>
              <a:rPr lang="it-IT" sz="2400" b="1" dirty="0">
                <a:solidFill>
                  <a:schemeClr val="tx2">
                    <a:lumMod val="76000"/>
                  </a:schemeClr>
                </a:solidFill>
              </a:rPr>
              <a:t> qualificati/e (OSS)</a:t>
            </a:r>
          </a:p>
          <a:p>
            <a:pPr marL="0" indent="0" rtl="0">
              <a:buNone/>
            </a:pPr>
            <a:endParaRPr lang="it-IT" dirty="0"/>
          </a:p>
          <a:p>
            <a:pPr rtl="0"/>
            <a:endParaRPr lang="it-IT" dirty="0"/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C78CEA4F-D72A-C069-6A51-328B103CA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igura a mano libera 19">
              <a:extLst>
                <a:ext uri="{FF2B5EF4-FFF2-40B4-BE49-F238E27FC236}">
                  <a16:creationId xmlns:a16="http://schemas.microsoft.com/office/drawing/2014/main" id="{7E473402-19FD-A5B0-5CB6-E5F3926D3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21" name="Figura a mano libera 20">
              <a:extLst>
                <a:ext uri="{FF2B5EF4-FFF2-40B4-BE49-F238E27FC236}">
                  <a16:creationId xmlns:a16="http://schemas.microsoft.com/office/drawing/2014/main" id="{879D1CAD-2EA2-9376-7B64-0C3AC590F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22" name="Figura a mano libera 21">
              <a:extLst>
                <a:ext uri="{FF2B5EF4-FFF2-40B4-BE49-F238E27FC236}">
                  <a16:creationId xmlns:a16="http://schemas.microsoft.com/office/drawing/2014/main" id="{B16F8906-918C-BE0B-A4AB-6A1D48150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</p:grpSp>
      <p:pic>
        <p:nvPicPr>
          <p:cNvPr id="2" name="Immagine 1" descr="Immagine che contiene persona, dito, vestiti, unghia/chiodo&#10;&#10;Il contenuto generato dall&amp;#39;IA potrebbe non essere corretto.">
            <a:extLst>
              <a:ext uri="{FF2B5EF4-FFF2-40B4-BE49-F238E27FC236}">
                <a16:creationId xmlns:a16="http://schemas.microsoft.com/office/drawing/2014/main" id="{335B28F4-2F96-EBA2-30F8-63C2CB046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424" y="1855585"/>
            <a:ext cx="4019550" cy="2686050"/>
          </a:xfrm>
          <a:prstGeom prst="rect">
            <a:avLst/>
          </a:prstGeom>
        </p:spPr>
      </p:pic>
      <p:pic>
        <p:nvPicPr>
          <p:cNvPr id="5" name="Immagine 4" descr="Immagine che contiene vestiti, persona, interno, muro&#10;&#10;Il contenuto generato dall&amp;#39;IA potrebbe non essere corretto.">
            <a:extLst>
              <a:ext uri="{FF2B5EF4-FFF2-40B4-BE49-F238E27FC236}">
                <a16:creationId xmlns:a16="http://schemas.microsoft.com/office/drawing/2014/main" id="{1EF14ED7-8181-C8E1-2429-54D919324D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0016" y="4587259"/>
            <a:ext cx="2924664" cy="194334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A9ECA49-17DB-8A1D-5B78-5E1BFA34A5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584" y="5593651"/>
            <a:ext cx="694564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12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633A5-8BE3-D44D-57F3-2EF161376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id="{5AB6D40A-2A0A-AF3D-8CF7-3ECD377656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904" y="2613025"/>
            <a:ext cx="5486400" cy="1090294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Il percorso</a:t>
            </a:r>
          </a:p>
        </p:txBody>
      </p:sp>
      <p:pic>
        <p:nvPicPr>
          <p:cNvPr id="4" name="Immagine 3" descr="ALLE REMS DI CASTIGLIONE D/STIVIERE UN PERCORSO FORMATIVO PER I PIÙ  GIOVANI: Costituzione, diversità, cittadinanza europea, lavoro e salute |  Mincio&amp;Dintorni">
            <a:extLst>
              <a:ext uri="{FF2B5EF4-FFF2-40B4-BE49-F238E27FC236}">
                <a16:creationId xmlns:a16="http://schemas.microsoft.com/office/drawing/2014/main" id="{99F07F06-9BE3-4F1C-7FAA-6EA66FA5B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158691" y="4244975"/>
            <a:ext cx="3325283" cy="222038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753FA9AE-EC4E-FF00-E456-DCD57689D0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889" y="5822950"/>
            <a:ext cx="694565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059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1EEE7-F2F5-5A12-2767-74BDE9B24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5688BE6-40D9-1A67-B0B5-98C2C5306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</p:spPr>
        <p:txBody>
          <a:bodyPr/>
          <a:lstStyle/>
          <a:p>
            <a:r>
              <a:rPr lang="en-US" dirty="0"/>
              <a:t>A) FASE PREPARATORIA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4B243C8B-4085-C92B-F42A-0B5B5E48F693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44432197"/>
              </p:ext>
            </p:extLst>
          </p:nvPr>
        </p:nvGraphicFramePr>
        <p:xfrm>
          <a:off x="2209799" y="2281918"/>
          <a:ext cx="6787747" cy="3708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8978F30B-4FDA-9180-AB06-F6A67E7D2670}"/>
              </a:ext>
            </a:extLst>
          </p:cNvPr>
          <p:cNvSpPr txBox="1"/>
          <p:nvPr/>
        </p:nvSpPr>
        <p:spPr>
          <a:xfrm>
            <a:off x="767751" y="2967487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738AF34-EFC3-BDDB-3472-28B0033E93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368" y="5584621"/>
            <a:ext cx="694564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161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E9438-6649-1394-533F-D986D746C7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9AA4134-725E-1752-9E28-EC592BFA7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</p:spPr>
        <p:txBody>
          <a:bodyPr/>
          <a:lstStyle/>
          <a:p>
            <a:r>
              <a:rPr lang="en-US"/>
              <a:t>B) FASE DI EROGAZIONE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780B7FC1-0274-FDD1-BA2F-F706173959FA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40849120"/>
              </p:ext>
            </p:extLst>
          </p:nvPr>
        </p:nvGraphicFramePr>
        <p:xfrm>
          <a:off x="2341879" y="2281918"/>
          <a:ext cx="6787747" cy="3708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B452E12A-2906-5F81-12C9-3564A0947E94}"/>
              </a:ext>
            </a:extLst>
          </p:cNvPr>
          <p:cNvSpPr txBox="1"/>
          <p:nvPr/>
        </p:nvSpPr>
        <p:spPr>
          <a:xfrm>
            <a:off x="767751" y="2967487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01FE5DF-EAA4-AB41-4EAA-E9054EE890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0359" y="5764892"/>
            <a:ext cx="694563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430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A4042C-78DB-8607-7FBF-EE8D23DE4A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FF29C16-2C99-EAF7-A127-4B3BC33D1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C) FASE POST </a:t>
            </a:r>
            <a:r>
              <a:rPr lang="en-US" dirty="0"/>
              <a:t>INGRESSO </a:t>
            </a:r>
            <a:br>
              <a:rPr lang="en-US" dirty="0"/>
            </a:br>
            <a:r>
              <a:rPr lang="en-US" dirty="0"/>
              <a:t>    </a:t>
            </a:r>
            <a:r>
              <a:rPr lang="en-US" sz="1600" dirty="0"/>
              <a:t> </a:t>
            </a:r>
            <a:r>
              <a:rPr lang="en-US" dirty="0"/>
              <a:t>IN ITALIA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7C7C9FB1-F014-C8AB-D75B-31AF05D00BDB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61473604"/>
              </p:ext>
            </p:extLst>
          </p:nvPr>
        </p:nvGraphicFramePr>
        <p:xfrm>
          <a:off x="2138679" y="2389380"/>
          <a:ext cx="6787747" cy="3708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D535E881-663D-6F78-4DB7-BD1FCE10E962}"/>
              </a:ext>
            </a:extLst>
          </p:cNvPr>
          <p:cNvSpPr txBox="1"/>
          <p:nvPr/>
        </p:nvSpPr>
        <p:spPr>
          <a:xfrm>
            <a:off x="767751" y="2967487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D3D43CA-57C3-EC7F-2809-C00012D662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0358" y="5792561"/>
            <a:ext cx="694565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093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5346ED-721D-85EE-2F1B-A31D0912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468629"/>
            <a:ext cx="9778365" cy="1494596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Progettazione</a:t>
            </a:r>
          </a:p>
        </p:txBody>
      </p:sp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id="{A869B304-3BB7-24DB-5F06-4BF04D955F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0797290"/>
              </p:ext>
            </p:extLst>
          </p:nvPr>
        </p:nvGraphicFramePr>
        <p:xfrm>
          <a:off x="4942418" y="1219200"/>
          <a:ext cx="5344583" cy="4938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magine 3">
            <a:extLst>
              <a:ext uri="{FF2B5EF4-FFF2-40B4-BE49-F238E27FC236}">
                <a16:creationId xmlns:a16="http://schemas.microsoft.com/office/drawing/2014/main" id="{3ACBC49A-1A97-D2E2-F0BB-63FD813602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339" y="5837464"/>
            <a:ext cx="694565" cy="900000"/>
          </a:xfrm>
          <a:prstGeom prst="rect">
            <a:avLst/>
          </a:prstGeom>
        </p:spPr>
      </p:pic>
      <p:pic>
        <p:nvPicPr>
          <p:cNvPr id="3074" name="Picture 2" descr="Scarica icone di Idea gratuite in PNG e SVG">
            <a:extLst>
              <a:ext uri="{FF2B5EF4-FFF2-40B4-BE49-F238E27FC236}">
                <a16:creationId xmlns:a16="http://schemas.microsoft.com/office/drawing/2014/main" id="{73AE2966-EB94-2BFB-9BDB-AEB1B26C5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309" y="324595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484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46488-6B5A-74AB-24AF-39068B0DD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71ACE5-22C0-5366-C422-D466DD872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CAPOFILA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F5A687-EC12-A478-DAB1-1FBE7A6B0F1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54745" y="2703468"/>
            <a:ext cx="5107700" cy="3065216"/>
          </a:xfrm>
        </p:spPr>
        <p:txBody>
          <a:bodyPr vert="horz" lIns="0" tIns="45720" rIns="0" bIns="0" rtlCol="0" anchor="t">
            <a:noAutofit/>
          </a:bodyPr>
          <a:lstStyle>
            <a:defPPr>
              <a:defRPr lang="it-IT"/>
            </a:defPPr>
          </a:lstStyle>
          <a:p>
            <a:pPr lvl="0">
              <a:spcAft>
                <a:spcPts val="800"/>
              </a:spcAft>
            </a:pPr>
            <a:r>
              <a:rPr lang="it-IT" sz="2800" b="1" dirty="0">
                <a:solidFill>
                  <a:schemeClr val="accent5">
                    <a:lumMod val="75000"/>
                  </a:schemeClr>
                </a:solidFill>
                <a:ea typeface="Calibri"/>
                <a:cs typeface="Calibri"/>
              </a:rPr>
              <a:t>Cooperativa Insieme Si Può </a:t>
            </a:r>
          </a:p>
          <a:p>
            <a:pPr>
              <a:spcAft>
                <a:spcPts val="800"/>
              </a:spcAft>
            </a:pPr>
            <a:r>
              <a:rPr lang="it-IT" b="1" dirty="0">
                <a:solidFill>
                  <a:schemeClr val="accent5">
                    <a:lumMod val="75000"/>
                  </a:schemeClr>
                </a:solidFill>
                <a:ea typeface="Calibri"/>
                <a:cs typeface="Calibri"/>
              </a:rPr>
              <a:t> </a:t>
            </a:r>
            <a:r>
              <a:rPr lang="it-IT" dirty="0">
                <a:solidFill>
                  <a:srgbClr val="5D7C3F"/>
                </a:solidFill>
                <a:ea typeface="Calibri"/>
                <a:cs typeface="Calibri"/>
              </a:rPr>
              <a:t>(</a:t>
            </a:r>
            <a:r>
              <a:rPr lang="it-IT" dirty="0">
                <a:solidFill>
                  <a:srgbClr val="5D7C3F"/>
                </a:solidFill>
                <a:ea typeface="Aptos" panose="020B0004020202020204" pitchFamily="34" charset="0"/>
                <a:cs typeface="Times New Roman"/>
              </a:rPr>
              <a:t>1300 soci/e lavoratori/</a:t>
            </a:r>
            <a:r>
              <a:rPr lang="it-IT" dirty="0" err="1">
                <a:solidFill>
                  <a:srgbClr val="5D7C3F"/>
                </a:solidFill>
                <a:ea typeface="Aptos" panose="020B0004020202020204" pitchFamily="34" charset="0"/>
                <a:cs typeface="Times New Roman"/>
              </a:rPr>
              <a:t>trici</a:t>
            </a:r>
            <a:r>
              <a:rPr lang="it-IT" dirty="0">
                <a:solidFill>
                  <a:srgbClr val="5D7C3F"/>
                </a:solidFill>
                <a:ea typeface="Aptos" panose="020B0004020202020204" pitchFamily="34" charset="0"/>
                <a:cs typeface="Times New Roman"/>
              </a:rPr>
              <a:t>) è un organismo accreditato dalla Regione Veneto per i servizi per il lavoro e per la formazione.</a:t>
            </a:r>
            <a:endParaRPr lang="it-IT" dirty="0">
              <a:solidFill>
                <a:srgbClr val="5D7C3F"/>
              </a:solidFill>
              <a:ea typeface="Calibri" panose="020F0502020204030204" pitchFamily="34" charset="0"/>
              <a:cs typeface="Times New Roman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24F266C-9787-5A65-9AAA-528CD611C9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317" y="6109749"/>
            <a:ext cx="489522" cy="634311"/>
          </a:xfrm>
          <a:prstGeom prst="rect">
            <a:avLst/>
          </a:prstGeom>
        </p:spPr>
      </p:pic>
      <p:pic>
        <p:nvPicPr>
          <p:cNvPr id="1026" name="Picture 2" descr="Immagine che contiene logo, simbolo, testo, Carattere&#10;&#10;Il contenuto generato dall&amp;#39;IA potrebbe non essere corretto.">
            <a:extLst>
              <a:ext uri="{FF2B5EF4-FFF2-40B4-BE49-F238E27FC236}">
                <a16:creationId xmlns:a16="http://schemas.microsoft.com/office/drawing/2014/main" id="{680A5499-821D-6C39-7919-358D425C2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850" y="3084904"/>
            <a:ext cx="1524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C357E4E2-BB50-4619-B449-753BE281F4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7648616"/>
              </p:ext>
            </p:extLst>
          </p:nvPr>
        </p:nvGraphicFramePr>
        <p:xfrm>
          <a:off x="6052396" y="1751250"/>
          <a:ext cx="5545244" cy="4017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Parentesi graffa aperta 7">
            <a:extLst>
              <a:ext uri="{FF2B5EF4-FFF2-40B4-BE49-F238E27FC236}">
                <a16:creationId xmlns:a16="http://schemas.microsoft.com/office/drawing/2014/main" id="{2B0E57C4-8FCF-5E99-4D23-E49606DD56E3}"/>
              </a:ext>
            </a:extLst>
          </p:cNvPr>
          <p:cNvSpPr/>
          <p:nvPr/>
        </p:nvSpPr>
        <p:spPr>
          <a:xfrm>
            <a:off x="9464902" y="3245847"/>
            <a:ext cx="785003" cy="1663747"/>
          </a:xfrm>
          <a:prstGeom prst="leftBrac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Parentesi graffa aperta 8">
            <a:extLst>
              <a:ext uri="{FF2B5EF4-FFF2-40B4-BE49-F238E27FC236}">
                <a16:creationId xmlns:a16="http://schemas.microsoft.com/office/drawing/2014/main" id="{944734C0-0F6C-047B-3D17-DC6C92092B3E}"/>
              </a:ext>
            </a:extLst>
          </p:cNvPr>
          <p:cNvSpPr/>
          <p:nvPr/>
        </p:nvSpPr>
        <p:spPr>
          <a:xfrm rot="10800000">
            <a:off x="11750903" y="3245846"/>
            <a:ext cx="657130" cy="1679178"/>
          </a:xfrm>
          <a:prstGeom prst="leftBrac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6EA633B-4638-D1A6-CEA6-3815ED4390D8}"/>
              </a:ext>
            </a:extLst>
          </p:cNvPr>
          <p:cNvSpPr txBox="1"/>
          <p:nvPr/>
        </p:nvSpPr>
        <p:spPr>
          <a:xfrm>
            <a:off x="10016993" y="3391345"/>
            <a:ext cx="1912831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</a:rPr>
              <a:t>Infanzia</a:t>
            </a:r>
          </a:p>
          <a:p>
            <a:r>
              <a:rPr lang="it-IT" sz="1400" dirty="0">
                <a:solidFill>
                  <a:schemeClr val="bg1"/>
                </a:solidFill>
              </a:rPr>
              <a:t>Integrazione scolastica</a:t>
            </a:r>
            <a:br>
              <a:rPr lang="it-IT" sz="1400" dirty="0">
                <a:solidFill>
                  <a:schemeClr val="bg1"/>
                </a:solidFill>
              </a:rPr>
            </a:br>
            <a:r>
              <a:rPr lang="it-IT" sz="1400" dirty="0">
                <a:solidFill>
                  <a:schemeClr val="bg1"/>
                </a:solidFill>
              </a:rPr>
              <a:t>Politiche giovanili</a:t>
            </a:r>
          </a:p>
          <a:p>
            <a:r>
              <a:rPr lang="it-IT" sz="1400" dirty="0">
                <a:solidFill>
                  <a:schemeClr val="bg1"/>
                </a:solidFill>
              </a:rPr>
              <a:t>Disabilità</a:t>
            </a:r>
            <a:br>
              <a:rPr lang="it-IT" sz="1400" dirty="0">
                <a:solidFill>
                  <a:schemeClr val="bg1"/>
                </a:solidFill>
              </a:rPr>
            </a:br>
            <a:r>
              <a:rPr lang="it-IT" sz="1400" dirty="0">
                <a:solidFill>
                  <a:schemeClr val="bg1"/>
                </a:solidFill>
              </a:rPr>
              <a:t>Salute Mentale</a:t>
            </a:r>
          </a:p>
          <a:p>
            <a:r>
              <a:rPr lang="it-IT" sz="1400" dirty="0">
                <a:solidFill>
                  <a:schemeClr val="bg1"/>
                </a:solidFill>
              </a:rPr>
              <a:t>Anziani</a:t>
            </a:r>
            <a:br>
              <a:rPr lang="it-IT" sz="1400" dirty="0">
                <a:solidFill>
                  <a:schemeClr val="bg1"/>
                </a:solidFill>
              </a:rPr>
            </a:br>
            <a:endParaRPr lang="it-IT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714930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zata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2332794_TF78853419_Win32" id="{3ED6E92A-08EA-49C8-8CDD-3C359BC72750}" vid="{18A8D122-DF74-4B77-85CD-55A103CD41C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f02ab9-f52d-4ee9-b1e7-0f15c7ae1f08" xsi:nil="true"/>
    <lcf76f155ced4ddcb4097134ff3c332f xmlns="5f28bcc5-964d-4be1-8eeb-29c076c79ed4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F7710231AF9274793616A35FBC54815" ma:contentTypeVersion="12" ma:contentTypeDescription="Creare un nuovo documento." ma:contentTypeScope="" ma:versionID="e9f0239b0fe1661897749b0997748979">
  <xsd:schema xmlns:xsd="http://www.w3.org/2001/XMLSchema" xmlns:xs="http://www.w3.org/2001/XMLSchema" xmlns:p="http://schemas.microsoft.com/office/2006/metadata/properties" xmlns:ns2="5f28bcc5-964d-4be1-8eeb-29c076c79ed4" xmlns:ns3="e9f02ab9-f52d-4ee9-b1e7-0f15c7ae1f08" targetNamespace="http://schemas.microsoft.com/office/2006/metadata/properties" ma:root="true" ma:fieldsID="c7d3637895741000e5b3f2d6e7d1ee93" ns2:_="" ns3:_="">
    <xsd:import namespace="5f28bcc5-964d-4be1-8eeb-29c076c79ed4"/>
    <xsd:import namespace="e9f02ab9-f52d-4ee9-b1e7-0f15c7ae1f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28bcc5-964d-4be1-8eeb-29c076c79e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Tag immagine" ma:readOnly="false" ma:fieldId="{5cf76f15-5ced-4ddc-b409-7134ff3c332f}" ma:taxonomyMulti="true" ma:sspId="c98151d3-442d-40eb-b6a1-084ee54c13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f02ab9-f52d-4ee9-b1e7-0f15c7ae1f0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e03779ea-f133-4070-8293-104d5ae4ccdd}" ma:internalName="TaxCatchAll" ma:showField="CatchAllData" ma:web="e9f02ab9-f52d-4ee9-b1e7-0f15c7ae1f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1FFAC0-05A2-416A-B06C-C248395482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4B194E-8B30-4377-8C59-ECFB902D2A26}">
  <ds:schemaRefs>
    <ds:schemaRef ds:uri="71af3243-3dd4-4a8d-8c0d-dd76da1f02a5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purl.org/dc/dcmitype/"/>
    <ds:schemaRef ds:uri="230e9df3-be65-4c73-a93b-d1236ebd677e"/>
    <ds:schemaRef ds:uri="16c05727-aa75-4e4a-9b5f-8a80a1165891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9AE80B7A-D163-4210-BEF3-D2FD2E3C7F7C}"/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{00F61008-70C3-48EE-8719-E940443966E1}TFd3b75063-ff25-434d-b12c-efeaf07d16c334affd20_win32-5734969a4ae3</Template>
  <TotalTime>149</TotalTime>
  <Words>463</Words>
  <Application>Microsoft Office PowerPoint</Application>
  <PresentationFormat>Widescreen</PresentationFormat>
  <Paragraphs>118</Paragraphs>
  <Slides>18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5" baseType="lpstr">
      <vt:lpstr>Aptos</vt:lpstr>
      <vt:lpstr>Arial</vt:lpstr>
      <vt:lpstr>Calibri</vt:lpstr>
      <vt:lpstr>Franklin Gothic Book</vt:lpstr>
      <vt:lpstr>Franklin Gothic Demi</vt:lpstr>
      <vt:lpstr>Times New Roman</vt:lpstr>
      <vt:lpstr>Personalizzata</vt:lpstr>
      <vt:lpstr>Percorsi di formazione civico linguistica</vt:lpstr>
      <vt:lpstr>Agenda</vt:lpstr>
      <vt:lpstr>I bisogni del contesto</vt:lpstr>
      <vt:lpstr>Il percorso</vt:lpstr>
      <vt:lpstr>A) FASE PREPARATORIA</vt:lpstr>
      <vt:lpstr>B) FASE DI EROGAZIONE</vt:lpstr>
      <vt:lpstr>C) FASE POST INGRESSO       IN ITALIA</vt:lpstr>
      <vt:lpstr>Progettazione</vt:lpstr>
      <vt:lpstr>CAPOFILA</vt:lpstr>
      <vt:lpstr>Partners</vt:lpstr>
      <vt:lpstr>Partners</vt:lpstr>
      <vt:lpstr>EROGAZIONE</vt:lpstr>
      <vt:lpstr>EROGAZIONE</vt:lpstr>
      <vt:lpstr>EROGAZIONE</vt:lpstr>
      <vt:lpstr>Aspetti organizzativi</vt:lpstr>
      <vt:lpstr>Aspetti significativi</vt:lpstr>
      <vt:lpstr>Aspetti motivo di attenzione</vt:lpstr>
      <vt:lpstr>Grazie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Carlo Donadel</dc:creator>
  <cp:lastModifiedBy>Carlo Donadel</cp:lastModifiedBy>
  <cp:revision>680</cp:revision>
  <dcterms:created xsi:type="dcterms:W3CDTF">2026-03-05T13:36:49Z</dcterms:created>
  <dcterms:modified xsi:type="dcterms:W3CDTF">2026-03-11T09:12:36Z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0x0101002F7710231AF9274793616A35FBC54815</vt:lpwstr>
  </property>
  <property fmtid="{D5CDD505-2E9C-101B-9397-08002B2CF9AE}" pid="3" name="Order">
    <vt:r8>42300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MediaServiceImageTags">
    <vt:lpwstr/>
  </property>
</Properties>
</file>