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embedTrueTypeFonts="1" saveSubsetFonts="1" autoCompressPictures="0">
  <p:sldMasterIdLst>
    <p:sldMasterId id="2147483650" r:id="rId4"/>
    <p:sldMasterId id="2147483653" r:id="rId5"/>
    <p:sldMasterId id="2147483655" r:id="rId6"/>
    <p:sldMasterId id="2147483673" r:id="rId7"/>
  </p:sldMasterIdLst>
  <p:notesMasterIdLst>
    <p:notesMasterId r:id="rId24"/>
  </p:notesMasterIdLst>
  <p:sldIdLst>
    <p:sldId id="498" r:id="rId8"/>
    <p:sldId id="489" r:id="rId9"/>
    <p:sldId id="494" r:id="rId10"/>
    <p:sldId id="507" r:id="rId11"/>
    <p:sldId id="501" r:id="rId12"/>
    <p:sldId id="499" r:id="rId13"/>
    <p:sldId id="486" r:id="rId14"/>
    <p:sldId id="300" r:id="rId15"/>
    <p:sldId id="297" r:id="rId16"/>
    <p:sldId id="504" r:id="rId17"/>
    <p:sldId id="301" r:id="rId18"/>
    <p:sldId id="302" r:id="rId19"/>
    <p:sldId id="304" r:id="rId20"/>
    <p:sldId id="305" r:id="rId21"/>
    <p:sldId id="490" r:id="rId22"/>
    <p:sldId id="295" r:id="rId23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hdkj3mDtPdhtvWD5RB+Mdw8rNlz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C23675-0C00-B4E7-3155-0815BFACF4A6}" name="Fraternali Valentina" initials="VF" userId="S::VFraternali@lavoro.gov.it::282fd307-e55e-434a-b486-23f4322d06a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G IMMIGRAZIONE" initials="DG" lastIdx="1" clrIdx="0">
    <p:extLst>
      <p:ext uri="{19B8F6BF-5375-455C-9EA6-DF929625EA0E}">
        <p15:presenceInfo xmlns:p15="http://schemas.microsoft.com/office/powerpoint/2012/main" userId="DG IMMIGRAZIONE" providerId="None"/>
      </p:ext>
    </p:extLst>
  </p:cmAuthor>
  <p:cmAuthor id="2" name="Alessia Mastropietro" initials="AM" lastIdx="1" clrIdx="1">
    <p:extLst>
      <p:ext uri="{19B8F6BF-5375-455C-9EA6-DF929625EA0E}">
        <p15:presenceInfo xmlns:p15="http://schemas.microsoft.com/office/powerpoint/2012/main" userId="Alessia Mastropiet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00FF"/>
    <a:srgbClr val="336667"/>
    <a:srgbClr val="DDB279"/>
    <a:srgbClr val="568278"/>
    <a:srgbClr val="CC66FF"/>
    <a:srgbClr val="336699"/>
    <a:srgbClr val="6B859A"/>
    <a:srgbClr val="FFB247"/>
    <a:srgbClr val="DDB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1CF6D-D7F3-427A-8634-81672240ED82}" v="146" dt="2026-03-09T10:07:12.798"/>
  </p1510:revLst>
</p1510:revInfo>
</file>

<file path=ppt/tableStyles.xml><?xml version="1.0" encoding="utf-8"?>
<a:tblStyleLst xmlns:a="http://schemas.openxmlformats.org/drawingml/2006/main" def="{059B7399-5143-4428-A22E-E70A5CF2BD13}">
  <a:tblStyle styleId="{059B7399-5143-4428-A22E-E70A5CF2BD1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lastCol>
    <a:fir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firstCol>
    <a:lastRow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894D74D-5F19-4D02-9BC9-E2F3B09B732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EF2F7"/>
          </a:solidFill>
        </a:fill>
      </a:tcStyle>
    </a:wholeTbl>
    <a:band1H>
      <a:tcTxStyle b="off" i="off"/>
      <a:tcStyle>
        <a:tcBdr/>
        <a:fill>
          <a:solidFill>
            <a:srgbClr val="DCE5EE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CE5EE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1765" autoAdjust="0"/>
  </p:normalViewPr>
  <p:slideViewPr>
    <p:cSldViewPr snapToGrid="0">
      <p:cViewPr varScale="1">
        <p:scale>
          <a:sx n="76" d="100"/>
          <a:sy n="76" d="100"/>
        </p:scale>
        <p:origin x="88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326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customschemas.google.com/relationships/presentationmetadata" Target="meta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40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36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D462E-B739-4A40-9EFA-48A894A7996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EDE9B34-A4DD-400F-AF83-06DBE7506687}">
      <dgm:prSet phldrT="[Testo]" custT="1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ts val="0"/>
            </a:spcAft>
          </a:pPr>
          <a:r>
            <a:rPr lang="it-IT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Nei limiti delle quote</a:t>
          </a:r>
        </a:p>
      </dgm:t>
    </dgm:pt>
    <dgm:pt modelId="{58594FF5-C19C-4511-AFA6-F2629499BDD4}" type="parTrans" cxnId="{6C2BAA69-5F07-47C9-AD4B-D1198682ECAE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4E91727C-7957-4FCD-97E6-96D002726CB7}" type="sibTrans" cxnId="{6C2BAA69-5F07-47C9-AD4B-D1198682ECAE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C7F80B46-596B-4F9B-88B9-521B359DCD5A}">
      <dgm:prSet phldrT="[Testo]" custT="1"/>
      <dgm:spPr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600" b="1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22 TUI</a:t>
          </a:r>
        </a:p>
        <a:p>
          <a:r>
            <a:rPr lang="it-IT" sz="16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 subordinato a tempo indeterminato e determinato</a:t>
          </a:r>
          <a:endParaRPr lang="it-IT" sz="160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66A81CC-CE06-4065-A3F5-A43D712E82C4}" type="parTrans" cxnId="{103E2F44-2410-4FA2-9415-BCA941279008}">
      <dgm:prSet/>
      <dgm:spPr>
        <a:ln>
          <a:solidFill>
            <a:srgbClr val="0070C0"/>
          </a:solidFill>
        </a:ln>
      </dgm:spPr>
      <dgm:t>
        <a:bodyPr/>
        <a:lstStyle/>
        <a:p>
          <a:endParaRPr lang="it-IT" sz="180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AE24A4A-826C-4213-912B-84962C3E76B2}" type="sibTrans" cxnId="{103E2F44-2410-4FA2-9415-BCA941279008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C39B8EFA-A992-4BD9-AB01-CF74029F6B15}">
      <dgm:prSet phldrT="[Testo]" custT="1"/>
      <dgm:spPr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600" b="1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24 TUI</a:t>
          </a:r>
        </a:p>
        <a:p>
          <a:r>
            <a:rPr lang="it-IT" sz="16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 stagionale</a:t>
          </a:r>
          <a:endParaRPr lang="it-IT" sz="160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73AAFAA4-3164-4859-9369-C4003E585CFC}" type="parTrans" cxnId="{26410ED2-52FB-4324-93D8-EE727628780D}">
      <dgm:prSet/>
      <dgm:spPr>
        <a:ln>
          <a:solidFill>
            <a:schemeClr val="accent1"/>
          </a:solidFill>
        </a:ln>
      </dgm:spPr>
      <dgm:t>
        <a:bodyPr/>
        <a:lstStyle/>
        <a:p>
          <a:endParaRPr lang="it-IT" sz="180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16B699FE-783E-4D49-88F0-C80740DC836D}" type="sibTrans" cxnId="{26410ED2-52FB-4324-93D8-EE727628780D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D599082C-AA54-4FC4-BE04-61627715C7EB}">
      <dgm:prSet phldrT="[Testo]" custT="1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Extra quota</a:t>
          </a:r>
        </a:p>
      </dgm:t>
    </dgm:pt>
    <dgm:pt modelId="{7466739E-F8B7-422A-9D4C-1B077A4A267C}" type="parTrans" cxnId="{FA00F9C4-8F91-4E4B-99AD-E2AB3CE748ED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AFF9DB7F-81F8-4F14-BB51-BDDBA782429D}" type="sibTrans" cxnId="{FA00F9C4-8F91-4E4B-99AD-E2AB3CE748ED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8C2531D3-8502-4B0D-AAA3-7C3604581BE5}">
      <dgm:prSet phldrT="[Testo]" custT="1"/>
      <dgm:spPr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600" b="1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23 TUI</a:t>
          </a:r>
        </a:p>
        <a:p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Corsi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di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formazione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professionale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e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civico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linguistica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nei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Paesi</a:t>
          </a:r>
          <a:r>
            <a:rPr lang="fr-FR" sz="16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di origine</a:t>
          </a:r>
          <a:endParaRPr lang="it-IT" sz="1600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F9711D5-F969-4B8C-B67A-C17DD3FB47B9}" type="parTrans" cxnId="{81D113ED-2724-4670-BE43-C83FA793D8C7}">
      <dgm:prSet/>
      <dgm:spPr>
        <a:ln>
          <a:solidFill>
            <a:schemeClr val="accent1"/>
          </a:solidFill>
        </a:ln>
      </dgm:spPr>
      <dgm:t>
        <a:bodyPr/>
        <a:lstStyle/>
        <a:p>
          <a:endParaRPr lang="it-IT" sz="180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912B501-96FB-42D2-8CAB-3EA9C04F8CD4}" type="sibTrans" cxnId="{81D113ED-2724-4670-BE43-C83FA793D8C7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0C208F49-87E2-414C-9B8A-BD20958D3B68}">
      <dgm:prSet phldrT="[Testo]" custT="1"/>
      <dgm:spPr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600" b="1" dirty="0">
              <a:solidFill>
                <a:schemeClr val="accent1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Articolo 27, co.1, TUI</a:t>
          </a:r>
        </a:p>
        <a:p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casi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particolari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*</a:t>
          </a:r>
          <a:endParaRPr lang="it-IT" sz="160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A7F08A48-DC3D-40C8-8583-2CB4A981B7D9}" type="parTrans" cxnId="{089489F4-AB68-4229-BF8A-D50EC6FB0329}">
      <dgm:prSet/>
      <dgm:spPr>
        <a:ln>
          <a:solidFill>
            <a:schemeClr val="accent1"/>
          </a:solidFill>
        </a:ln>
      </dgm:spPr>
      <dgm:t>
        <a:bodyPr/>
        <a:lstStyle/>
        <a:p>
          <a:endParaRPr lang="it-IT" sz="180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916EAFFE-DED7-4575-8181-4BF2EB8F5D92}" type="sibTrans" cxnId="{089489F4-AB68-4229-BF8A-D50EC6FB0329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9B618B75-94A3-48BF-9C54-1D14D70DE898}">
      <dgm:prSet custT="1"/>
      <dgm:spPr>
        <a:ln>
          <a:solidFill>
            <a:schemeClr val="accent1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600" b="1" dirty="0">
              <a:solidFill>
                <a:schemeClr val="accent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Articolo 26 TUI </a:t>
          </a:r>
        </a:p>
        <a:p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autonomo</a:t>
          </a:r>
          <a:endParaRPr lang="it-IT" sz="160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82172A1-9041-4FC9-AD3F-86A04E6778DB}" type="parTrans" cxnId="{30598107-F9CE-4209-B474-C0C71C9D831A}">
      <dgm:prSet/>
      <dgm:spPr>
        <a:ln>
          <a:solidFill>
            <a:schemeClr val="accent1"/>
          </a:solidFill>
        </a:ln>
      </dgm:spPr>
      <dgm:t>
        <a:bodyPr/>
        <a:lstStyle/>
        <a:p>
          <a:endParaRPr lang="it-IT" sz="180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01F32B6F-6EF1-472B-B07A-F69DF75EC1E5}" type="sibTrans" cxnId="{30598107-F9CE-4209-B474-C0C71C9D831A}">
      <dgm:prSet/>
      <dgm:spPr/>
      <dgm:t>
        <a:bodyPr/>
        <a:lstStyle/>
        <a:p>
          <a:endParaRPr lang="it-IT" sz="1800">
            <a:latin typeface="+mj-lt"/>
          </a:endParaRPr>
        </a:p>
      </dgm:t>
    </dgm:pt>
    <dgm:pt modelId="{E030FDDF-7954-4073-8051-6B8D47E08FAA}">
      <dgm:prSet custT="1"/>
      <dgm:spPr/>
      <dgm:t>
        <a:bodyPr/>
        <a:lstStyle/>
        <a:p>
          <a:r>
            <a:rPr lang="it-IT" sz="1600" b="1" dirty="0">
              <a:solidFill>
                <a:schemeClr val="accent1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Articolo 27-quaterTUI</a:t>
          </a:r>
        </a:p>
        <a:p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lavoratori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altamente</a:t>
          </a:r>
          <a:r>
            <a:rPr lang="fr-FR" sz="1600" b="0" i="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qualificati</a:t>
          </a:r>
          <a:endParaRPr lang="it-IT" sz="1600" dirty="0"/>
        </a:p>
      </dgm:t>
    </dgm:pt>
    <dgm:pt modelId="{DE722C1F-6D8C-4887-AC9F-E9DFEB906A50}" type="parTrans" cxnId="{8604B5F5-6AAB-490F-A9E5-EEBBC347B20C}">
      <dgm:prSet/>
      <dgm:spPr/>
      <dgm:t>
        <a:bodyPr/>
        <a:lstStyle/>
        <a:p>
          <a:endParaRPr lang="it-IT"/>
        </a:p>
      </dgm:t>
    </dgm:pt>
    <dgm:pt modelId="{B20113C1-540D-4DB8-92E1-89FBADFF773A}" type="sibTrans" cxnId="{8604B5F5-6AAB-490F-A9E5-EEBBC347B20C}">
      <dgm:prSet/>
      <dgm:spPr/>
      <dgm:t>
        <a:bodyPr/>
        <a:lstStyle/>
        <a:p>
          <a:endParaRPr lang="it-IT"/>
        </a:p>
      </dgm:t>
    </dgm:pt>
    <dgm:pt modelId="{830B2165-4A3A-4798-8E51-7707E08B2E71}" type="pres">
      <dgm:prSet presAssocID="{8BBD462E-B739-4A40-9EFA-48A894A7996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98B29A2-6678-44CA-80F5-BAC392ACBC5C}" type="pres">
      <dgm:prSet presAssocID="{9EDE9B34-A4DD-400F-AF83-06DBE7506687}" presName="root" presStyleCnt="0"/>
      <dgm:spPr/>
    </dgm:pt>
    <dgm:pt modelId="{34607F3A-7593-4FB8-AF9F-006F054BD08E}" type="pres">
      <dgm:prSet presAssocID="{9EDE9B34-A4DD-400F-AF83-06DBE7506687}" presName="rootComposite" presStyleCnt="0"/>
      <dgm:spPr/>
    </dgm:pt>
    <dgm:pt modelId="{46FFD3E9-2E5F-4943-BD04-63E2D3206608}" type="pres">
      <dgm:prSet presAssocID="{9EDE9B34-A4DD-400F-AF83-06DBE7506687}" presName="rootText" presStyleLbl="node1" presStyleIdx="0" presStyleCnt="2" custScaleX="135822" custScaleY="82110"/>
      <dgm:spPr/>
    </dgm:pt>
    <dgm:pt modelId="{BC294DB0-1E01-418F-AD48-9D31B8F39DCA}" type="pres">
      <dgm:prSet presAssocID="{9EDE9B34-A4DD-400F-AF83-06DBE7506687}" presName="rootConnector" presStyleLbl="node1" presStyleIdx="0" presStyleCnt="2"/>
      <dgm:spPr/>
    </dgm:pt>
    <dgm:pt modelId="{9A342CEB-869A-4247-BB69-ABDC710D792A}" type="pres">
      <dgm:prSet presAssocID="{9EDE9B34-A4DD-400F-AF83-06DBE7506687}" presName="childShape" presStyleCnt="0"/>
      <dgm:spPr/>
    </dgm:pt>
    <dgm:pt modelId="{3D286FA6-923F-48D9-93F4-B553824032BC}" type="pres">
      <dgm:prSet presAssocID="{366A81CC-CE06-4065-A3F5-A43D712E82C4}" presName="Name13" presStyleLbl="parChTrans1D2" presStyleIdx="0" presStyleCnt="6"/>
      <dgm:spPr/>
    </dgm:pt>
    <dgm:pt modelId="{6288795A-93D1-47E3-BC82-5296CE8F41A2}" type="pres">
      <dgm:prSet presAssocID="{C7F80B46-596B-4F9B-88B9-521B359DCD5A}" presName="childText" presStyleLbl="bgAcc1" presStyleIdx="0" presStyleCnt="6" custScaleX="135822" custScaleY="107487">
        <dgm:presLayoutVars>
          <dgm:bulletEnabled val="1"/>
        </dgm:presLayoutVars>
      </dgm:prSet>
      <dgm:spPr/>
    </dgm:pt>
    <dgm:pt modelId="{06CFE989-8ADB-406C-BBB6-C70E0392F6AB}" type="pres">
      <dgm:prSet presAssocID="{73AAFAA4-3164-4859-9369-C4003E585CFC}" presName="Name13" presStyleLbl="parChTrans1D2" presStyleIdx="1" presStyleCnt="6"/>
      <dgm:spPr/>
    </dgm:pt>
    <dgm:pt modelId="{F5148DD8-890B-4FF7-AD58-5F3886AF65BA}" type="pres">
      <dgm:prSet presAssocID="{C39B8EFA-A992-4BD9-AB01-CF74029F6B15}" presName="childText" presStyleLbl="bgAcc1" presStyleIdx="1" presStyleCnt="6" custScaleX="135822">
        <dgm:presLayoutVars>
          <dgm:bulletEnabled val="1"/>
        </dgm:presLayoutVars>
      </dgm:prSet>
      <dgm:spPr/>
    </dgm:pt>
    <dgm:pt modelId="{718B8182-66E8-4DC4-819C-0E867D76990D}" type="pres">
      <dgm:prSet presAssocID="{D82172A1-9041-4FC9-AD3F-86A04E6778DB}" presName="Name13" presStyleLbl="parChTrans1D2" presStyleIdx="2" presStyleCnt="6"/>
      <dgm:spPr/>
    </dgm:pt>
    <dgm:pt modelId="{04801933-EB32-4975-9708-B406C962E970}" type="pres">
      <dgm:prSet presAssocID="{9B618B75-94A3-48BF-9C54-1D14D70DE898}" presName="childText" presStyleLbl="bgAcc1" presStyleIdx="2" presStyleCnt="6" custScaleX="135822">
        <dgm:presLayoutVars>
          <dgm:bulletEnabled val="1"/>
        </dgm:presLayoutVars>
      </dgm:prSet>
      <dgm:spPr/>
    </dgm:pt>
    <dgm:pt modelId="{D9240C9F-E45C-48B2-9D40-F5FD97383F89}" type="pres">
      <dgm:prSet presAssocID="{D599082C-AA54-4FC4-BE04-61627715C7EB}" presName="root" presStyleCnt="0"/>
      <dgm:spPr/>
    </dgm:pt>
    <dgm:pt modelId="{0B0616B9-5899-465C-ADCB-115DF1DDF94E}" type="pres">
      <dgm:prSet presAssocID="{D599082C-AA54-4FC4-BE04-61627715C7EB}" presName="rootComposite" presStyleCnt="0"/>
      <dgm:spPr/>
    </dgm:pt>
    <dgm:pt modelId="{4F231A73-C793-4C59-A84A-7050D693C912}" type="pres">
      <dgm:prSet presAssocID="{D599082C-AA54-4FC4-BE04-61627715C7EB}" presName="rootText" presStyleLbl="node1" presStyleIdx="1" presStyleCnt="2" custScaleX="135822" custScaleY="76658"/>
      <dgm:spPr/>
    </dgm:pt>
    <dgm:pt modelId="{CC30B860-85F8-42DA-98C7-399A44642A37}" type="pres">
      <dgm:prSet presAssocID="{D599082C-AA54-4FC4-BE04-61627715C7EB}" presName="rootConnector" presStyleLbl="node1" presStyleIdx="1" presStyleCnt="2"/>
      <dgm:spPr/>
    </dgm:pt>
    <dgm:pt modelId="{29FCB915-0B55-4FC7-B9D4-7BC67E8E2AFB}" type="pres">
      <dgm:prSet presAssocID="{D599082C-AA54-4FC4-BE04-61627715C7EB}" presName="childShape" presStyleCnt="0"/>
      <dgm:spPr/>
    </dgm:pt>
    <dgm:pt modelId="{50482368-0E8D-460A-81D1-CE687BC879FD}" type="pres">
      <dgm:prSet presAssocID="{DF9711D5-F969-4B8C-B67A-C17DD3FB47B9}" presName="Name13" presStyleLbl="parChTrans1D2" presStyleIdx="3" presStyleCnt="6"/>
      <dgm:spPr/>
    </dgm:pt>
    <dgm:pt modelId="{0611173B-49B8-47DC-95E7-3113286470FD}" type="pres">
      <dgm:prSet presAssocID="{8C2531D3-8502-4B0D-AAA3-7C3604581BE5}" presName="childText" presStyleLbl="bgAcc1" presStyleIdx="3" presStyleCnt="6" custScaleX="135822" custScaleY="143971">
        <dgm:presLayoutVars>
          <dgm:bulletEnabled val="1"/>
        </dgm:presLayoutVars>
      </dgm:prSet>
      <dgm:spPr/>
    </dgm:pt>
    <dgm:pt modelId="{51C15453-27CB-4512-B6CC-6B7A0AD23255}" type="pres">
      <dgm:prSet presAssocID="{A7F08A48-DC3D-40C8-8583-2CB4A981B7D9}" presName="Name13" presStyleLbl="parChTrans1D2" presStyleIdx="4" presStyleCnt="6"/>
      <dgm:spPr/>
    </dgm:pt>
    <dgm:pt modelId="{C07ACB2D-2BAC-4A2A-B016-F4EDD1720793}" type="pres">
      <dgm:prSet presAssocID="{0C208F49-87E2-414C-9B8A-BD20958D3B68}" presName="childText" presStyleLbl="bgAcc1" presStyleIdx="4" presStyleCnt="6" custScaleX="135822">
        <dgm:presLayoutVars>
          <dgm:bulletEnabled val="1"/>
        </dgm:presLayoutVars>
      </dgm:prSet>
      <dgm:spPr/>
    </dgm:pt>
    <dgm:pt modelId="{51A9B9E6-E204-438B-B5F3-98D67703098B}" type="pres">
      <dgm:prSet presAssocID="{DE722C1F-6D8C-4887-AC9F-E9DFEB906A50}" presName="Name13" presStyleLbl="parChTrans1D2" presStyleIdx="5" presStyleCnt="6"/>
      <dgm:spPr/>
    </dgm:pt>
    <dgm:pt modelId="{D264DA07-6344-4182-B255-C1476A859758}" type="pres">
      <dgm:prSet presAssocID="{E030FDDF-7954-4073-8051-6B8D47E08FAA}" presName="childText" presStyleLbl="bgAcc1" presStyleIdx="5" presStyleCnt="6" custScaleX="137026" custScaleY="108918">
        <dgm:presLayoutVars>
          <dgm:bulletEnabled val="1"/>
        </dgm:presLayoutVars>
      </dgm:prSet>
      <dgm:spPr/>
    </dgm:pt>
  </dgm:ptLst>
  <dgm:cxnLst>
    <dgm:cxn modelId="{30598107-F9CE-4209-B474-C0C71C9D831A}" srcId="{9EDE9B34-A4DD-400F-AF83-06DBE7506687}" destId="{9B618B75-94A3-48BF-9C54-1D14D70DE898}" srcOrd="2" destOrd="0" parTransId="{D82172A1-9041-4FC9-AD3F-86A04E6778DB}" sibTransId="{01F32B6F-6EF1-472B-B07A-F69DF75EC1E5}"/>
    <dgm:cxn modelId="{01DE491F-A57A-4615-8E93-7A4B1BD0EFD6}" type="presOf" srcId="{E030FDDF-7954-4073-8051-6B8D47E08FAA}" destId="{D264DA07-6344-4182-B255-C1476A859758}" srcOrd="0" destOrd="0" presId="urn:microsoft.com/office/officeart/2005/8/layout/hierarchy3"/>
    <dgm:cxn modelId="{B451322A-0EA5-46E9-9D23-A7D0AD42BBBB}" type="presOf" srcId="{D599082C-AA54-4FC4-BE04-61627715C7EB}" destId="{CC30B860-85F8-42DA-98C7-399A44642A37}" srcOrd="1" destOrd="0" presId="urn:microsoft.com/office/officeart/2005/8/layout/hierarchy3"/>
    <dgm:cxn modelId="{8C50662B-2B25-4F92-B8CF-E5DB9059CB4C}" type="presOf" srcId="{D82172A1-9041-4FC9-AD3F-86A04E6778DB}" destId="{718B8182-66E8-4DC4-819C-0E867D76990D}" srcOrd="0" destOrd="0" presId="urn:microsoft.com/office/officeart/2005/8/layout/hierarchy3"/>
    <dgm:cxn modelId="{103E2F44-2410-4FA2-9415-BCA941279008}" srcId="{9EDE9B34-A4DD-400F-AF83-06DBE7506687}" destId="{C7F80B46-596B-4F9B-88B9-521B359DCD5A}" srcOrd="0" destOrd="0" parTransId="{366A81CC-CE06-4065-A3F5-A43D712E82C4}" sibTransId="{6AE24A4A-826C-4213-912B-84962C3E76B2}"/>
    <dgm:cxn modelId="{9AFF3A68-561C-458D-9CD1-225A0EBB195F}" type="presOf" srcId="{A7F08A48-DC3D-40C8-8583-2CB4A981B7D9}" destId="{51C15453-27CB-4512-B6CC-6B7A0AD23255}" srcOrd="0" destOrd="0" presId="urn:microsoft.com/office/officeart/2005/8/layout/hierarchy3"/>
    <dgm:cxn modelId="{6C2BAA69-5F07-47C9-AD4B-D1198682ECAE}" srcId="{8BBD462E-B739-4A40-9EFA-48A894A79960}" destId="{9EDE9B34-A4DD-400F-AF83-06DBE7506687}" srcOrd="0" destOrd="0" parTransId="{58594FF5-C19C-4511-AFA6-F2629499BDD4}" sibTransId="{4E91727C-7957-4FCD-97E6-96D002726CB7}"/>
    <dgm:cxn modelId="{B9A5F66C-6F37-40C8-80B7-BE0F5D24A0BA}" type="presOf" srcId="{DE722C1F-6D8C-4887-AC9F-E9DFEB906A50}" destId="{51A9B9E6-E204-438B-B5F3-98D67703098B}" srcOrd="0" destOrd="0" presId="urn:microsoft.com/office/officeart/2005/8/layout/hierarchy3"/>
    <dgm:cxn modelId="{1A8A7D4D-5B42-4A07-B72B-33338A8D0C22}" type="presOf" srcId="{73AAFAA4-3164-4859-9369-C4003E585CFC}" destId="{06CFE989-8ADB-406C-BBB6-C70E0392F6AB}" srcOrd="0" destOrd="0" presId="urn:microsoft.com/office/officeart/2005/8/layout/hierarchy3"/>
    <dgm:cxn modelId="{B5C3256E-7B27-444E-BF5C-00E41A4026F5}" type="presOf" srcId="{9B618B75-94A3-48BF-9C54-1D14D70DE898}" destId="{04801933-EB32-4975-9708-B406C962E970}" srcOrd="0" destOrd="0" presId="urn:microsoft.com/office/officeart/2005/8/layout/hierarchy3"/>
    <dgm:cxn modelId="{C0DE076F-0189-46DA-9390-F602F6D9F974}" type="presOf" srcId="{9EDE9B34-A4DD-400F-AF83-06DBE7506687}" destId="{46FFD3E9-2E5F-4943-BD04-63E2D3206608}" srcOrd="0" destOrd="0" presId="urn:microsoft.com/office/officeart/2005/8/layout/hierarchy3"/>
    <dgm:cxn modelId="{B4C82B83-99F3-4CFD-83C9-B58A015E9999}" type="presOf" srcId="{8BBD462E-B739-4A40-9EFA-48A894A79960}" destId="{830B2165-4A3A-4798-8E51-7707E08B2E71}" srcOrd="0" destOrd="0" presId="urn:microsoft.com/office/officeart/2005/8/layout/hierarchy3"/>
    <dgm:cxn modelId="{8E460684-21D3-4284-8EF8-CAA2D50DE988}" type="presOf" srcId="{0C208F49-87E2-414C-9B8A-BD20958D3B68}" destId="{C07ACB2D-2BAC-4A2A-B016-F4EDD1720793}" srcOrd="0" destOrd="0" presId="urn:microsoft.com/office/officeart/2005/8/layout/hierarchy3"/>
    <dgm:cxn modelId="{C4685592-A37F-41C0-A28B-AA5B1E5A8077}" type="presOf" srcId="{366A81CC-CE06-4065-A3F5-A43D712E82C4}" destId="{3D286FA6-923F-48D9-93F4-B553824032BC}" srcOrd="0" destOrd="0" presId="urn:microsoft.com/office/officeart/2005/8/layout/hierarchy3"/>
    <dgm:cxn modelId="{8753F992-1F82-4497-8770-50D46755C03D}" type="presOf" srcId="{C7F80B46-596B-4F9B-88B9-521B359DCD5A}" destId="{6288795A-93D1-47E3-BC82-5296CE8F41A2}" srcOrd="0" destOrd="0" presId="urn:microsoft.com/office/officeart/2005/8/layout/hierarchy3"/>
    <dgm:cxn modelId="{44A918AD-555E-456B-AF78-686E02996C55}" type="presOf" srcId="{C39B8EFA-A992-4BD9-AB01-CF74029F6B15}" destId="{F5148DD8-890B-4FF7-AD58-5F3886AF65BA}" srcOrd="0" destOrd="0" presId="urn:microsoft.com/office/officeart/2005/8/layout/hierarchy3"/>
    <dgm:cxn modelId="{B2DCE7AD-1C33-4E57-A006-26705F7C5DA0}" type="presOf" srcId="{9EDE9B34-A4DD-400F-AF83-06DBE7506687}" destId="{BC294DB0-1E01-418F-AD48-9D31B8F39DCA}" srcOrd="1" destOrd="0" presId="urn:microsoft.com/office/officeart/2005/8/layout/hierarchy3"/>
    <dgm:cxn modelId="{D01B04BE-35E3-48D1-AB63-07B430C589D5}" type="presOf" srcId="{DF9711D5-F969-4B8C-B67A-C17DD3FB47B9}" destId="{50482368-0E8D-460A-81D1-CE687BC879FD}" srcOrd="0" destOrd="0" presId="urn:microsoft.com/office/officeart/2005/8/layout/hierarchy3"/>
    <dgm:cxn modelId="{FA00F9C4-8F91-4E4B-99AD-E2AB3CE748ED}" srcId="{8BBD462E-B739-4A40-9EFA-48A894A79960}" destId="{D599082C-AA54-4FC4-BE04-61627715C7EB}" srcOrd="1" destOrd="0" parTransId="{7466739E-F8B7-422A-9D4C-1B077A4A267C}" sibTransId="{AFF9DB7F-81F8-4F14-BB51-BDDBA782429D}"/>
    <dgm:cxn modelId="{D10364CD-2EF7-40A3-9F1F-C44AC44044C6}" type="presOf" srcId="{D599082C-AA54-4FC4-BE04-61627715C7EB}" destId="{4F231A73-C793-4C59-A84A-7050D693C912}" srcOrd="0" destOrd="0" presId="urn:microsoft.com/office/officeart/2005/8/layout/hierarchy3"/>
    <dgm:cxn modelId="{26410ED2-52FB-4324-93D8-EE727628780D}" srcId="{9EDE9B34-A4DD-400F-AF83-06DBE7506687}" destId="{C39B8EFA-A992-4BD9-AB01-CF74029F6B15}" srcOrd="1" destOrd="0" parTransId="{73AAFAA4-3164-4859-9369-C4003E585CFC}" sibTransId="{16B699FE-783E-4D49-88F0-C80740DC836D}"/>
    <dgm:cxn modelId="{81D113ED-2724-4670-BE43-C83FA793D8C7}" srcId="{D599082C-AA54-4FC4-BE04-61627715C7EB}" destId="{8C2531D3-8502-4B0D-AAA3-7C3604581BE5}" srcOrd="0" destOrd="0" parTransId="{DF9711D5-F969-4B8C-B67A-C17DD3FB47B9}" sibTransId="{C912B501-96FB-42D2-8CAB-3EA9C04F8CD4}"/>
    <dgm:cxn modelId="{089489F4-AB68-4229-BF8A-D50EC6FB0329}" srcId="{D599082C-AA54-4FC4-BE04-61627715C7EB}" destId="{0C208F49-87E2-414C-9B8A-BD20958D3B68}" srcOrd="1" destOrd="0" parTransId="{A7F08A48-DC3D-40C8-8583-2CB4A981B7D9}" sibTransId="{916EAFFE-DED7-4575-8181-4BF2EB8F5D92}"/>
    <dgm:cxn modelId="{8604B5F5-6AAB-490F-A9E5-EEBBC347B20C}" srcId="{D599082C-AA54-4FC4-BE04-61627715C7EB}" destId="{E030FDDF-7954-4073-8051-6B8D47E08FAA}" srcOrd="2" destOrd="0" parTransId="{DE722C1F-6D8C-4887-AC9F-E9DFEB906A50}" sibTransId="{B20113C1-540D-4DB8-92E1-89FBADFF773A}"/>
    <dgm:cxn modelId="{3FF9D4FA-4CB1-453A-99B7-9385FCBB5BE4}" type="presOf" srcId="{8C2531D3-8502-4B0D-AAA3-7C3604581BE5}" destId="{0611173B-49B8-47DC-95E7-3113286470FD}" srcOrd="0" destOrd="0" presId="urn:microsoft.com/office/officeart/2005/8/layout/hierarchy3"/>
    <dgm:cxn modelId="{673C91D9-742B-4ACB-A73B-875BE9D6C0E1}" type="presParOf" srcId="{830B2165-4A3A-4798-8E51-7707E08B2E71}" destId="{798B29A2-6678-44CA-80F5-BAC392ACBC5C}" srcOrd="0" destOrd="0" presId="urn:microsoft.com/office/officeart/2005/8/layout/hierarchy3"/>
    <dgm:cxn modelId="{38CD618E-B321-4B8C-9E14-73ABCA0F62DA}" type="presParOf" srcId="{798B29A2-6678-44CA-80F5-BAC392ACBC5C}" destId="{34607F3A-7593-4FB8-AF9F-006F054BD08E}" srcOrd="0" destOrd="0" presId="urn:microsoft.com/office/officeart/2005/8/layout/hierarchy3"/>
    <dgm:cxn modelId="{D67801EA-1FB5-42EC-95D4-4F067838B47E}" type="presParOf" srcId="{34607F3A-7593-4FB8-AF9F-006F054BD08E}" destId="{46FFD3E9-2E5F-4943-BD04-63E2D3206608}" srcOrd="0" destOrd="0" presId="urn:microsoft.com/office/officeart/2005/8/layout/hierarchy3"/>
    <dgm:cxn modelId="{DCC3A484-E64F-41F0-82A3-00A7C0B5ECB3}" type="presParOf" srcId="{34607F3A-7593-4FB8-AF9F-006F054BD08E}" destId="{BC294DB0-1E01-418F-AD48-9D31B8F39DCA}" srcOrd="1" destOrd="0" presId="urn:microsoft.com/office/officeart/2005/8/layout/hierarchy3"/>
    <dgm:cxn modelId="{B72216C4-82EF-4699-9256-92771B7D63E5}" type="presParOf" srcId="{798B29A2-6678-44CA-80F5-BAC392ACBC5C}" destId="{9A342CEB-869A-4247-BB69-ABDC710D792A}" srcOrd="1" destOrd="0" presId="urn:microsoft.com/office/officeart/2005/8/layout/hierarchy3"/>
    <dgm:cxn modelId="{DDD90D5F-56E0-4557-A47C-DF4204EC0DAC}" type="presParOf" srcId="{9A342CEB-869A-4247-BB69-ABDC710D792A}" destId="{3D286FA6-923F-48D9-93F4-B553824032BC}" srcOrd="0" destOrd="0" presId="urn:microsoft.com/office/officeart/2005/8/layout/hierarchy3"/>
    <dgm:cxn modelId="{A2999742-6CEB-401F-A3FA-D75A787A5248}" type="presParOf" srcId="{9A342CEB-869A-4247-BB69-ABDC710D792A}" destId="{6288795A-93D1-47E3-BC82-5296CE8F41A2}" srcOrd="1" destOrd="0" presId="urn:microsoft.com/office/officeart/2005/8/layout/hierarchy3"/>
    <dgm:cxn modelId="{FDBC0633-7FA4-46A6-A5CE-F9BD9F01CF2E}" type="presParOf" srcId="{9A342CEB-869A-4247-BB69-ABDC710D792A}" destId="{06CFE989-8ADB-406C-BBB6-C70E0392F6AB}" srcOrd="2" destOrd="0" presId="urn:microsoft.com/office/officeart/2005/8/layout/hierarchy3"/>
    <dgm:cxn modelId="{D1A80E70-CA46-4253-8821-C3DB789B6944}" type="presParOf" srcId="{9A342CEB-869A-4247-BB69-ABDC710D792A}" destId="{F5148DD8-890B-4FF7-AD58-5F3886AF65BA}" srcOrd="3" destOrd="0" presId="urn:microsoft.com/office/officeart/2005/8/layout/hierarchy3"/>
    <dgm:cxn modelId="{140C3620-43E4-44C8-A2C2-783E30E34D1B}" type="presParOf" srcId="{9A342CEB-869A-4247-BB69-ABDC710D792A}" destId="{718B8182-66E8-4DC4-819C-0E867D76990D}" srcOrd="4" destOrd="0" presId="urn:microsoft.com/office/officeart/2005/8/layout/hierarchy3"/>
    <dgm:cxn modelId="{F4D5A86E-74EA-482F-A2C3-93DD6B7F30AA}" type="presParOf" srcId="{9A342CEB-869A-4247-BB69-ABDC710D792A}" destId="{04801933-EB32-4975-9708-B406C962E970}" srcOrd="5" destOrd="0" presId="urn:microsoft.com/office/officeart/2005/8/layout/hierarchy3"/>
    <dgm:cxn modelId="{FC7B55AE-5E38-4141-8FAE-602A4AA87FAB}" type="presParOf" srcId="{830B2165-4A3A-4798-8E51-7707E08B2E71}" destId="{D9240C9F-E45C-48B2-9D40-F5FD97383F89}" srcOrd="1" destOrd="0" presId="urn:microsoft.com/office/officeart/2005/8/layout/hierarchy3"/>
    <dgm:cxn modelId="{462A7217-2EA6-4A66-88A6-6CAB5CA8E0D0}" type="presParOf" srcId="{D9240C9F-E45C-48B2-9D40-F5FD97383F89}" destId="{0B0616B9-5899-465C-ADCB-115DF1DDF94E}" srcOrd="0" destOrd="0" presId="urn:microsoft.com/office/officeart/2005/8/layout/hierarchy3"/>
    <dgm:cxn modelId="{B77AEA83-9861-4972-B0B6-811AB60D5DD3}" type="presParOf" srcId="{0B0616B9-5899-465C-ADCB-115DF1DDF94E}" destId="{4F231A73-C793-4C59-A84A-7050D693C912}" srcOrd="0" destOrd="0" presId="urn:microsoft.com/office/officeart/2005/8/layout/hierarchy3"/>
    <dgm:cxn modelId="{6FB24E88-E674-453B-BFDA-26FBDB0C1548}" type="presParOf" srcId="{0B0616B9-5899-465C-ADCB-115DF1DDF94E}" destId="{CC30B860-85F8-42DA-98C7-399A44642A37}" srcOrd="1" destOrd="0" presId="urn:microsoft.com/office/officeart/2005/8/layout/hierarchy3"/>
    <dgm:cxn modelId="{389E898D-58E5-4A41-99F2-A010490B6C73}" type="presParOf" srcId="{D9240C9F-E45C-48B2-9D40-F5FD97383F89}" destId="{29FCB915-0B55-4FC7-B9D4-7BC67E8E2AFB}" srcOrd="1" destOrd="0" presId="urn:microsoft.com/office/officeart/2005/8/layout/hierarchy3"/>
    <dgm:cxn modelId="{F058EFDE-D541-4D77-9CDD-CF624459350F}" type="presParOf" srcId="{29FCB915-0B55-4FC7-B9D4-7BC67E8E2AFB}" destId="{50482368-0E8D-460A-81D1-CE687BC879FD}" srcOrd="0" destOrd="0" presId="urn:microsoft.com/office/officeart/2005/8/layout/hierarchy3"/>
    <dgm:cxn modelId="{4F4C4FCB-EBEA-43D1-BD38-93B2DFCF4567}" type="presParOf" srcId="{29FCB915-0B55-4FC7-B9D4-7BC67E8E2AFB}" destId="{0611173B-49B8-47DC-95E7-3113286470FD}" srcOrd="1" destOrd="0" presId="urn:microsoft.com/office/officeart/2005/8/layout/hierarchy3"/>
    <dgm:cxn modelId="{704D1780-62E9-4670-A4D2-A0C2C53D2D6A}" type="presParOf" srcId="{29FCB915-0B55-4FC7-B9D4-7BC67E8E2AFB}" destId="{51C15453-27CB-4512-B6CC-6B7A0AD23255}" srcOrd="2" destOrd="0" presId="urn:microsoft.com/office/officeart/2005/8/layout/hierarchy3"/>
    <dgm:cxn modelId="{7B484521-5609-4619-A8FA-DD476ECA4D5C}" type="presParOf" srcId="{29FCB915-0B55-4FC7-B9D4-7BC67E8E2AFB}" destId="{C07ACB2D-2BAC-4A2A-B016-F4EDD1720793}" srcOrd="3" destOrd="0" presId="urn:microsoft.com/office/officeart/2005/8/layout/hierarchy3"/>
    <dgm:cxn modelId="{B78ADDA4-E975-43F5-8A22-6E92B1485DF7}" type="presParOf" srcId="{29FCB915-0B55-4FC7-B9D4-7BC67E8E2AFB}" destId="{51A9B9E6-E204-438B-B5F3-98D67703098B}" srcOrd="4" destOrd="0" presId="urn:microsoft.com/office/officeart/2005/8/layout/hierarchy3"/>
    <dgm:cxn modelId="{B1EB900C-1D3D-4E8D-8EB3-D6D9F6BE381D}" type="presParOf" srcId="{29FCB915-0B55-4FC7-B9D4-7BC67E8E2AFB}" destId="{D264DA07-6344-4182-B255-C1476A859758}" srcOrd="5" destOrd="0" presId="urn:microsoft.com/office/officeart/2005/8/layout/hierarchy3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573BCE-644F-4807-AA4A-E3C13F458FB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8D9E789-9836-4667-ABB6-6680364EB666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300" b="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Richiesta nominativa</a:t>
          </a:r>
          <a:r>
            <a:rPr kumimoji="0" lang="it-IT" sz="1300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nulla osta (datori di lavoro italiani o stranieri legalmente residenti in Italia)</a:t>
          </a:r>
          <a:endParaRPr lang="it-IT" sz="1300" b="0" u="none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69C748E-511E-4CE4-A5EB-308C877D3440}" type="parTrans" cxnId="{F04BF228-7EF7-4C47-AC81-98373AE78370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2A7696C-FAB4-4D1D-AB1E-9D0413D3B9E7}" type="sibTrans" cxnId="{F04BF228-7EF7-4C47-AC81-98373AE78370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443FB7D-6E28-421D-9F03-5894978303D7}">
      <dgm:prSet custT="1"/>
      <dgm:spPr/>
      <dgm:t>
        <a:bodyPr/>
        <a:lstStyle/>
        <a:p>
          <a:r>
            <a:rPr kumimoji="0" lang="it-IT" sz="130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Rilascio </a:t>
          </a:r>
          <a:r>
            <a:rPr kumimoji="0" lang="it-IT" sz="1300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Nulla Osta </a:t>
          </a:r>
          <a:r>
            <a:rPr kumimoji="0" lang="it-IT" sz="130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da parte della Prefettura</a:t>
          </a:r>
          <a:endParaRPr lang="it-IT" sz="1300" b="1" baseline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DAE6597-0ED6-4C8D-966C-09B3CE191DBB}" type="parTrans" cxnId="{8C8A05B6-6994-46F0-AC10-CC783F0A5B74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85E333A-0637-4CCB-8959-C8070BEE8704}" type="sibTrans" cxnId="{8C8A05B6-6994-46F0-AC10-CC783F0A5B74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59AEC9A-3DB6-4FC2-A11B-0FC97B541AC0}">
      <dgm:prSet custT="1"/>
      <dgm:spPr/>
      <dgm:t>
        <a:bodyPr/>
        <a:lstStyle/>
        <a:p>
          <a:endParaRPr lang="it-IT" sz="15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CAC669F-F05A-48C8-9CE9-F91581C29C0E}" type="parTrans" cxnId="{2F486E47-7A49-4320-8F5A-E3DE5C10DB9E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87D2328-D8A6-480E-AB88-F192AF43FEBD}" type="sibTrans" cxnId="{2F486E47-7A49-4320-8F5A-E3DE5C10DB9E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7438BB6E-1F42-4922-A888-AA4F0E2FAAC8}">
      <dgm:prSet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300" dirty="0">
              <a:latin typeface="Calibri Light" panose="020F0302020204030204" pitchFamily="34" charset="0"/>
              <a:cs typeface="Calibri Light" panose="020F0302020204030204" pitchFamily="34" charset="0"/>
            </a:rPr>
            <a:t>Rilascio </a:t>
          </a:r>
          <a:r>
            <a:rPr lang="it-IT" sz="1300" b="0" dirty="0">
              <a:latin typeface="Calibri Light" panose="020F0302020204030204" pitchFamily="34" charset="0"/>
              <a:cs typeface="Calibri Light" panose="020F0302020204030204" pitchFamily="34" charset="0"/>
            </a:rPr>
            <a:t>visto d'ingresso</a:t>
          </a:r>
          <a:r>
            <a:rPr lang="it-IT" sz="1300" b="1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300" b="0" dirty="0">
              <a:latin typeface="Calibri Light" panose="020F0302020204030204" pitchFamily="34" charset="0"/>
              <a:cs typeface="Calibri Light" panose="020F0302020204030204" pitchFamily="34" charset="0"/>
            </a:rPr>
            <a:t>(</a:t>
          </a:r>
          <a:r>
            <a:rPr lang="it-IT" sz="1300" dirty="0">
              <a:latin typeface="Calibri Light" panose="020F0302020204030204" pitchFamily="34" charset="0"/>
              <a:cs typeface="Calibri Light" panose="020F0302020204030204" pitchFamily="34" charset="0"/>
            </a:rPr>
            <a:t>Rappresentanza Diplomatico-Consolare italiana nel Paese di Origine)</a:t>
          </a:r>
          <a:endParaRPr lang="it-IT" sz="1300" dirty="0"/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kumimoji="0" lang="it-IT" sz="900" i="0" u="none" strike="noStrike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gm:t>
    </dgm:pt>
    <dgm:pt modelId="{111E3190-00B4-4EAE-939D-9EDFD0C32923}" type="sibTrans" cxnId="{E1FAEB57-3161-43EF-A9B3-613E524B5D31}">
      <dgm:prSet/>
      <dgm:spPr/>
      <dgm:t>
        <a:bodyPr/>
        <a:lstStyle/>
        <a:p>
          <a:endParaRPr lang="it-IT"/>
        </a:p>
      </dgm:t>
    </dgm:pt>
    <dgm:pt modelId="{F5CA2DB6-A14E-46BF-BF64-35806420680B}" type="parTrans" cxnId="{E1FAEB57-3161-43EF-A9B3-613E524B5D31}">
      <dgm:prSet/>
      <dgm:spPr/>
      <dgm:t>
        <a:bodyPr/>
        <a:lstStyle/>
        <a:p>
          <a:endParaRPr lang="it-IT"/>
        </a:p>
      </dgm:t>
    </dgm:pt>
    <dgm:pt modelId="{96AFB65A-56AB-4EF0-89F9-3CBD173947CF}">
      <dgm:prSet/>
      <dgm:spPr/>
      <dgm:t>
        <a:bodyPr/>
        <a:lstStyle/>
        <a:p>
          <a:endParaRPr lang="it-IT" dirty="0"/>
        </a:p>
      </dgm:t>
    </dgm:pt>
    <dgm:pt modelId="{124E98C2-6EBB-44D5-A772-D13D8BE03851}" type="parTrans" cxnId="{D8E6E9BC-2801-4AD4-AE74-DD8C3CFBECBF}">
      <dgm:prSet/>
      <dgm:spPr/>
      <dgm:t>
        <a:bodyPr/>
        <a:lstStyle/>
        <a:p>
          <a:endParaRPr lang="it-IT"/>
        </a:p>
      </dgm:t>
    </dgm:pt>
    <dgm:pt modelId="{D210FE6F-FB07-41F7-B84B-CAF465AC02F9}" type="sibTrans" cxnId="{D8E6E9BC-2801-4AD4-AE74-DD8C3CFBECBF}">
      <dgm:prSet/>
      <dgm:spPr/>
      <dgm:t>
        <a:bodyPr/>
        <a:lstStyle/>
        <a:p>
          <a:endParaRPr lang="it-IT"/>
        </a:p>
      </dgm:t>
    </dgm:pt>
    <dgm:pt modelId="{FC147800-AB75-4699-B954-6DE3EF551376}" type="pres">
      <dgm:prSet presAssocID="{A4573BCE-644F-4807-AA4A-E3C13F458FB3}" presName="rootnode" presStyleCnt="0">
        <dgm:presLayoutVars>
          <dgm:chMax/>
          <dgm:chPref/>
          <dgm:dir/>
          <dgm:animLvl val="lvl"/>
        </dgm:presLayoutVars>
      </dgm:prSet>
      <dgm:spPr/>
    </dgm:pt>
    <dgm:pt modelId="{6FE78624-D44B-4C82-8474-5B81E1047836}" type="pres">
      <dgm:prSet presAssocID="{C8D9E789-9836-4667-ABB6-6680364EB666}" presName="composite" presStyleCnt="0"/>
      <dgm:spPr/>
    </dgm:pt>
    <dgm:pt modelId="{76865C9A-20A7-4502-BB31-84FBD2DDC911}" type="pres">
      <dgm:prSet presAssocID="{C8D9E789-9836-4667-ABB6-6680364EB666}" presName="bentUpArrow1" presStyleLbl="alignImgPlace1" presStyleIdx="0" presStyleCnt="4" custAng="16200000" custLinFactX="-222168" custLinFactY="200000" custLinFactNeighborX="-300000" custLinFactNeighborY="222973"/>
      <dgm:spPr>
        <a:prstGeom prst="downArrow">
          <a:avLst/>
        </a:prstGeom>
      </dgm:spPr>
    </dgm:pt>
    <dgm:pt modelId="{6FABC9BD-13CD-4D2B-9333-070CEA1B926E}" type="pres">
      <dgm:prSet presAssocID="{C8D9E789-9836-4667-ABB6-6680364EB666}" presName="ParentText" presStyleLbl="node1" presStyleIdx="0" presStyleCnt="5" custScaleX="177066" custScaleY="251897" custLinFactX="-169680" custLinFactY="100000" custLinFactNeighborX="-200000" custLinFactNeighborY="147628">
        <dgm:presLayoutVars>
          <dgm:chMax val="1"/>
          <dgm:chPref val="1"/>
          <dgm:bulletEnabled val="1"/>
        </dgm:presLayoutVars>
      </dgm:prSet>
      <dgm:spPr/>
    </dgm:pt>
    <dgm:pt modelId="{135BEF5A-DA83-4EBB-A0CD-00F8081CA424}" type="pres">
      <dgm:prSet presAssocID="{C8D9E789-9836-4667-ABB6-6680364EB666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BE77D40-3CA5-47C8-8A9C-B48D750064DE}" type="pres">
      <dgm:prSet presAssocID="{22A7696C-FAB4-4D1D-AB1E-9D0413D3B9E7}" presName="sibTrans" presStyleCnt="0"/>
      <dgm:spPr/>
    </dgm:pt>
    <dgm:pt modelId="{7467352E-62DA-46D1-A0D6-6D3522C9B88C}" type="pres">
      <dgm:prSet presAssocID="{E443FB7D-6E28-421D-9F03-5894978303D7}" presName="composite" presStyleCnt="0"/>
      <dgm:spPr/>
    </dgm:pt>
    <dgm:pt modelId="{5400ABE1-4E3B-4298-B050-6FD582009EA0}" type="pres">
      <dgm:prSet presAssocID="{E443FB7D-6E28-421D-9F03-5894978303D7}" presName="bentUpArrow1" presStyleLbl="alignImgPlace1" presStyleIdx="1" presStyleCnt="4" custAng="16200000" custScaleX="105170" custScaleY="102782" custLinFactY="200000" custLinFactNeighborX="39602" custLinFactNeighborY="240598"/>
      <dgm:spPr/>
    </dgm:pt>
    <dgm:pt modelId="{3C9BB8FA-8B71-47D5-B458-B983FCF3DAAF}" type="pres">
      <dgm:prSet presAssocID="{E443FB7D-6E28-421D-9F03-5894978303D7}" presName="ParentText" presStyleLbl="node1" presStyleIdx="1" presStyleCnt="5" custScaleX="139123" custScaleY="171617" custLinFactX="-200000" custLinFactY="200000" custLinFactNeighborX="-248622" custLinFactNeighborY="281647">
        <dgm:presLayoutVars>
          <dgm:chMax val="1"/>
          <dgm:chPref val="1"/>
          <dgm:bulletEnabled val="1"/>
        </dgm:presLayoutVars>
      </dgm:prSet>
      <dgm:spPr/>
    </dgm:pt>
    <dgm:pt modelId="{11190FE6-89B5-4148-825D-8DD7BF32805F}" type="pres">
      <dgm:prSet presAssocID="{E443FB7D-6E28-421D-9F03-5894978303D7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BD71CA95-83BD-46BC-8D1C-A89EFE55AA0F}" type="pres">
      <dgm:prSet presAssocID="{385E333A-0637-4CCB-8959-C8070BEE8704}" presName="sibTrans" presStyleCnt="0"/>
      <dgm:spPr/>
    </dgm:pt>
    <dgm:pt modelId="{83E23A76-3068-442E-9A09-4AC4FF4C6182}" type="pres">
      <dgm:prSet presAssocID="{7438BB6E-1F42-4922-A888-AA4F0E2FAAC8}" presName="composite" presStyleCnt="0"/>
      <dgm:spPr/>
    </dgm:pt>
    <dgm:pt modelId="{094C884E-01F8-46AD-969B-F156810F4EB3}" type="pres">
      <dgm:prSet presAssocID="{7438BB6E-1F42-4922-A888-AA4F0E2FAAC8}" presName="bentUpArrow1" presStyleLbl="alignImgPlace1" presStyleIdx="2" presStyleCnt="4" custLinFactY="100000" custLinFactNeighborX="6976" custLinFactNeighborY="104529"/>
      <dgm:spPr/>
    </dgm:pt>
    <dgm:pt modelId="{55F7C2D8-98B9-4C11-A95B-C86751D651DF}" type="pres">
      <dgm:prSet presAssocID="{7438BB6E-1F42-4922-A888-AA4F0E2FAAC8}" presName="ParentText" presStyleLbl="node1" presStyleIdx="2" presStyleCnt="5" custScaleX="171351" custScaleY="280642" custLinFactY="-3956" custLinFactNeighborX="-69084" custLinFactNeighborY="-100000">
        <dgm:presLayoutVars>
          <dgm:chMax val="1"/>
          <dgm:chPref val="1"/>
          <dgm:bulletEnabled val="1"/>
        </dgm:presLayoutVars>
      </dgm:prSet>
      <dgm:spPr/>
    </dgm:pt>
    <dgm:pt modelId="{47B09A6A-3980-4663-89AE-05EB17B6BC71}" type="pres">
      <dgm:prSet presAssocID="{7438BB6E-1F42-4922-A888-AA4F0E2FAAC8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B7DCF3DA-9CD3-417E-932C-72719AA0C348}" type="pres">
      <dgm:prSet presAssocID="{111E3190-00B4-4EAE-939D-9EDFD0C32923}" presName="sibTrans" presStyleCnt="0"/>
      <dgm:spPr/>
    </dgm:pt>
    <dgm:pt modelId="{EA5A3004-89E2-4579-A71D-E12560AE0B22}" type="pres">
      <dgm:prSet presAssocID="{96AFB65A-56AB-4EF0-89F9-3CBD173947CF}" presName="composite" presStyleCnt="0"/>
      <dgm:spPr/>
    </dgm:pt>
    <dgm:pt modelId="{C7AFF554-2F30-49CA-872F-3A6983E45FE3}" type="pres">
      <dgm:prSet presAssocID="{96AFB65A-56AB-4EF0-89F9-3CBD173947CF}" presName="bentUpArrow1" presStyleLbl="alignImgPlace1" presStyleIdx="3" presStyleCnt="4" custAng="16200000" custLinFactX="200000" custLinFactY="-100000" custLinFactNeighborX="277565" custLinFactNeighborY="-134995"/>
      <dgm:spPr>
        <a:prstGeom prst="upArrow">
          <a:avLst/>
        </a:prstGeom>
      </dgm:spPr>
    </dgm:pt>
    <dgm:pt modelId="{3F9D3911-52B9-45D7-8A64-A06D1F98D807}" type="pres">
      <dgm:prSet presAssocID="{96AFB65A-56AB-4EF0-89F9-3CBD173947CF}" presName="ParentText" presStyleLbl="node1" presStyleIdx="3" presStyleCnt="5" custScaleX="149173" custScaleY="247725" custLinFactNeighborX="52936" custLinFactNeighborY="59577">
        <dgm:presLayoutVars>
          <dgm:chMax val="1"/>
          <dgm:chPref val="1"/>
          <dgm:bulletEnabled val="1"/>
        </dgm:presLayoutVars>
      </dgm:prSet>
      <dgm:spPr/>
    </dgm:pt>
    <dgm:pt modelId="{FE462FC8-054B-4EE3-9D94-1AC391F6B990}" type="pres">
      <dgm:prSet presAssocID="{96AFB65A-56AB-4EF0-89F9-3CBD173947CF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FF1A2C3A-0394-4CAB-98B3-DC49C7B308B7}" type="pres">
      <dgm:prSet presAssocID="{D210FE6F-FB07-41F7-B84B-CAF465AC02F9}" presName="sibTrans" presStyleCnt="0"/>
      <dgm:spPr/>
    </dgm:pt>
    <dgm:pt modelId="{726D037F-A81D-46A5-9EAC-5B4640F03B34}" type="pres">
      <dgm:prSet presAssocID="{359AEC9A-3DB6-4FC2-A11B-0FC97B541AC0}" presName="composite" presStyleCnt="0"/>
      <dgm:spPr/>
    </dgm:pt>
    <dgm:pt modelId="{F59C2C68-1C29-49AC-9D68-00F64C2B5ADC}" type="pres">
      <dgm:prSet presAssocID="{359AEC9A-3DB6-4FC2-A11B-0FC97B541AC0}" presName="ParentText" presStyleLbl="node1" presStyleIdx="4" presStyleCnt="5" custScaleX="159164" custScaleY="218154" custLinFactX="100000" custLinFactY="-200000" custLinFactNeighborX="120303" custLinFactNeighborY="-264571">
        <dgm:presLayoutVars>
          <dgm:chMax val="1"/>
          <dgm:chPref val="1"/>
          <dgm:bulletEnabled val="1"/>
        </dgm:presLayoutVars>
      </dgm:prSet>
      <dgm:spPr/>
    </dgm:pt>
  </dgm:ptLst>
  <dgm:cxnLst>
    <dgm:cxn modelId="{24A80C01-EFE4-406F-82F4-60D5ACF7F543}" type="presOf" srcId="{7438BB6E-1F42-4922-A888-AA4F0E2FAAC8}" destId="{55F7C2D8-98B9-4C11-A95B-C86751D651DF}" srcOrd="0" destOrd="0" presId="urn:microsoft.com/office/officeart/2005/8/layout/StepDownProcess"/>
    <dgm:cxn modelId="{F04BF228-7EF7-4C47-AC81-98373AE78370}" srcId="{A4573BCE-644F-4807-AA4A-E3C13F458FB3}" destId="{C8D9E789-9836-4667-ABB6-6680364EB666}" srcOrd="0" destOrd="0" parTransId="{F69C748E-511E-4CE4-A5EB-308C877D3440}" sibTransId="{22A7696C-FAB4-4D1D-AB1E-9D0413D3B9E7}"/>
    <dgm:cxn modelId="{7B4FDB41-90BF-4C0B-ABC3-1A0CDD193CE8}" type="presOf" srcId="{96AFB65A-56AB-4EF0-89F9-3CBD173947CF}" destId="{3F9D3911-52B9-45D7-8A64-A06D1F98D807}" srcOrd="0" destOrd="0" presId="urn:microsoft.com/office/officeart/2005/8/layout/StepDownProcess"/>
    <dgm:cxn modelId="{1DE55262-1D86-444C-A227-345E72D43E32}" type="presOf" srcId="{C8D9E789-9836-4667-ABB6-6680364EB666}" destId="{6FABC9BD-13CD-4D2B-9333-070CEA1B926E}" srcOrd="0" destOrd="0" presId="urn:microsoft.com/office/officeart/2005/8/layout/StepDownProcess"/>
    <dgm:cxn modelId="{00D55A42-22ED-49A3-9879-C711EC9E5BCB}" type="presOf" srcId="{E443FB7D-6E28-421D-9F03-5894978303D7}" destId="{3C9BB8FA-8B71-47D5-B458-B983FCF3DAAF}" srcOrd="0" destOrd="0" presId="urn:microsoft.com/office/officeart/2005/8/layout/StepDownProcess"/>
    <dgm:cxn modelId="{2F486E47-7A49-4320-8F5A-E3DE5C10DB9E}" srcId="{A4573BCE-644F-4807-AA4A-E3C13F458FB3}" destId="{359AEC9A-3DB6-4FC2-A11B-0FC97B541AC0}" srcOrd="4" destOrd="0" parTransId="{ECAC669F-F05A-48C8-9CE9-F91581C29C0E}" sibTransId="{887D2328-D8A6-480E-AB88-F192AF43FEBD}"/>
    <dgm:cxn modelId="{E1FAEB57-3161-43EF-A9B3-613E524B5D31}" srcId="{A4573BCE-644F-4807-AA4A-E3C13F458FB3}" destId="{7438BB6E-1F42-4922-A888-AA4F0E2FAAC8}" srcOrd="2" destOrd="0" parTransId="{F5CA2DB6-A14E-46BF-BF64-35806420680B}" sibTransId="{111E3190-00B4-4EAE-939D-9EDFD0C32923}"/>
    <dgm:cxn modelId="{634F9287-97FE-4C16-A04F-DB41CEAFB356}" type="presOf" srcId="{A4573BCE-644F-4807-AA4A-E3C13F458FB3}" destId="{FC147800-AB75-4699-B954-6DE3EF551376}" srcOrd="0" destOrd="0" presId="urn:microsoft.com/office/officeart/2005/8/layout/StepDownProcess"/>
    <dgm:cxn modelId="{8C8A05B6-6994-46F0-AC10-CC783F0A5B74}" srcId="{A4573BCE-644F-4807-AA4A-E3C13F458FB3}" destId="{E443FB7D-6E28-421D-9F03-5894978303D7}" srcOrd="1" destOrd="0" parTransId="{BDAE6597-0ED6-4C8D-966C-09B3CE191DBB}" sibTransId="{385E333A-0637-4CCB-8959-C8070BEE8704}"/>
    <dgm:cxn modelId="{D8E6E9BC-2801-4AD4-AE74-DD8C3CFBECBF}" srcId="{A4573BCE-644F-4807-AA4A-E3C13F458FB3}" destId="{96AFB65A-56AB-4EF0-89F9-3CBD173947CF}" srcOrd="3" destOrd="0" parTransId="{124E98C2-6EBB-44D5-A772-D13D8BE03851}" sibTransId="{D210FE6F-FB07-41F7-B84B-CAF465AC02F9}"/>
    <dgm:cxn modelId="{A898F2D8-C05E-49B8-A055-9439A8765D64}" type="presOf" srcId="{359AEC9A-3DB6-4FC2-A11B-0FC97B541AC0}" destId="{F59C2C68-1C29-49AC-9D68-00F64C2B5ADC}" srcOrd="0" destOrd="0" presId="urn:microsoft.com/office/officeart/2005/8/layout/StepDownProcess"/>
    <dgm:cxn modelId="{DFBB9BE9-B698-4923-B15D-FCCE74D540BA}" type="presParOf" srcId="{FC147800-AB75-4699-B954-6DE3EF551376}" destId="{6FE78624-D44B-4C82-8474-5B81E1047836}" srcOrd="0" destOrd="0" presId="urn:microsoft.com/office/officeart/2005/8/layout/StepDownProcess"/>
    <dgm:cxn modelId="{94C84082-15C7-43B7-833C-56F1E01AD1F5}" type="presParOf" srcId="{6FE78624-D44B-4C82-8474-5B81E1047836}" destId="{76865C9A-20A7-4502-BB31-84FBD2DDC911}" srcOrd="0" destOrd="0" presId="urn:microsoft.com/office/officeart/2005/8/layout/StepDownProcess"/>
    <dgm:cxn modelId="{35CF9B51-69A6-45DC-8ED4-91F8D59D9863}" type="presParOf" srcId="{6FE78624-D44B-4C82-8474-5B81E1047836}" destId="{6FABC9BD-13CD-4D2B-9333-070CEA1B926E}" srcOrd="1" destOrd="0" presId="urn:microsoft.com/office/officeart/2005/8/layout/StepDownProcess"/>
    <dgm:cxn modelId="{244F8754-199A-42C2-A2E0-D571B230828C}" type="presParOf" srcId="{6FE78624-D44B-4C82-8474-5B81E1047836}" destId="{135BEF5A-DA83-4EBB-A0CD-00F8081CA424}" srcOrd="2" destOrd="0" presId="urn:microsoft.com/office/officeart/2005/8/layout/StepDownProcess"/>
    <dgm:cxn modelId="{B0CA1A16-9EDA-4AF1-8BD9-78F8FFD7020F}" type="presParOf" srcId="{FC147800-AB75-4699-B954-6DE3EF551376}" destId="{6BE77D40-3CA5-47C8-8A9C-B48D750064DE}" srcOrd="1" destOrd="0" presId="urn:microsoft.com/office/officeart/2005/8/layout/StepDownProcess"/>
    <dgm:cxn modelId="{06C6AB45-B12A-4BA2-B6F0-933EC6B50280}" type="presParOf" srcId="{FC147800-AB75-4699-B954-6DE3EF551376}" destId="{7467352E-62DA-46D1-A0D6-6D3522C9B88C}" srcOrd="2" destOrd="0" presId="urn:microsoft.com/office/officeart/2005/8/layout/StepDownProcess"/>
    <dgm:cxn modelId="{64A55EA4-645F-4BFA-AC26-6DC4924A6FB5}" type="presParOf" srcId="{7467352E-62DA-46D1-A0D6-6D3522C9B88C}" destId="{5400ABE1-4E3B-4298-B050-6FD582009EA0}" srcOrd="0" destOrd="0" presId="urn:microsoft.com/office/officeart/2005/8/layout/StepDownProcess"/>
    <dgm:cxn modelId="{2531F644-EB40-4920-BDD0-E6C48A452D0D}" type="presParOf" srcId="{7467352E-62DA-46D1-A0D6-6D3522C9B88C}" destId="{3C9BB8FA-8B71-47D5-B458-B983FCF3DAAF}" srcOrd="1" destOrd="0" presId="urn:microsoft.com/office/officeart/2005/8/layout/StepDownProcess"/>
    <dgm:cxn modelId="{9FDB5C0B-6A7C-4364-B848-D1E70DE8F17B}" type="presParOf" srcId="{7467352E-62DA-46D1-A0D6-6D3522C9B88C}" destId="{11190FE6-89B5-4148-825D-8DD7BF32805F}" srcOrd="2" destOrd="0" presId="urn:microsoft.com/office/officeart/2005/8/layout/StepDownProcess"/>
    <dgm:cxn modelId="{8EA7CCFD-D478-47F1-ADC1-90BC5EE8E789}" type="presParOf" srcId="{FC147800-AB75-4699-B954-6DE3EF551376}" destId="{BD71CA95-83BD-46BC-8D1C-A89EFE55AA0F}" srcOrd="3" destOrd="0" presId="urn:microsoft.com/office/officeart/2005/8/layout/StepDownProcess"/>
    <dgm:cxn modelId="{095FF82B-A910-4C96-A7F0-0E27FDD2EA16}" type="presParOf" srcId="{FC147800-AB75-4699-B954-6DE3EF551376}" destId="{83E23A76-3068-442E-9A09-4AC4FF4C6182}" srcOrd="4" destOrd="0" presId="urn:microsoft.com/office/officeart/2005/8/layout/StepDownProcess"/>
    <dgm:cxn modelId="{9C828717-C20D-4495-8FCE-30C0E31943AA}" type="presParOf" srcId="{83E23A76-3068-442E-9A09-4AC4FF4C6182}" destId="{094C884E-01F8-46AD-969B-F156810F4EB3}" srcOrd="0" destOrd="0" presId="urn:microsoft.com/office/officeart/2005/8/layout/StepDownProcess"/>
    <dgm:cxn modelId="{3CBD4F0D-0D75-4BBC-906E-1C6D49428EA5}" type="presParOf" srcId="{83E23A76-3068-442E-9A09-4AC4FF4C6182}" destId="{55F7C2D8-98B9-4C11-A95B-C86751D651DF}" srcOrd="1" destOrd="0" presId="urn:microsoft.com/office/officeart/2005/8/layout/StepDownProcess"/>
    <dgm:cxn modelId="{99167D88-2401-4A99-A834-E36934C2ACBB}" type="presParOf" srcId="{83E23A76-3068-442E-9A09-4AC4FF4C6182}" destId="{47B09A6A-3980-4663-89AE-05EB17B6BC71}" srcOrd="2" destOrd="0" presId="urn:microsoft.com/office/officeart/2005/8/layout/StepDownProcess"/>
    <dgm:cxn modelId="{FD3D7F58-159F-4872-BCE4-56B2F6D78950}" type="presParOf" srcId="{FC147800-AB75-4699-B954-6DE3EF551376}" destId="{B7DCF3DA-9CD3-417E-932C-72719AA0C348}" srcOrd="5" destOrd="0" presId="urn:microsoft.com/office/officeart/2005/8/layout/StepDownProcess"/>
    <dgm:cxn modelId="{17FB9BD5-DA3E-40EC-A7B4-96919BDBE50E}" type="presParOf" srcId="{FC147800-AB75-4699-B954-6DE3EF551376}" destId="{EA5A3004-89E2-4579-A71D-E12560AE0B22}" srcOrd="6" destOrd="0" presId="urn:microsoft.com/office/officeart/2005/8/layout/StepDownProcess"/>
    <dgm:cxn modelId="{32A6B9F1-CB6E-4CB2-B197-4A1B362826A1}" type="presParOf" srcId="{EA5A3004-89E2-4579-A71D-E12560AE0B22}" destId="{C7AFF554-2F30-49CA-872F-3A6983E45FE3}" srcOrd="0" destOrd="0" presId="urn:microsoft.com/office/officeart/2005/8/layout/StepDownProcess"/>
    <dgm:cxn modelId="{5C151172-12EC-4CEE-95E6-60E9698E5364}" type="presParOf" srcId="{EA5A3004-89E2-4579-A71D-E12560AE0B22}" destId="{3F9D3911-52B9-45D7-8A64-A06D1F98D807}" srcOrd="1" destOrd="0" presId="urn:microsoft.com/office/officeart/2005/8/layout/StepDownProcess"/>
    <dgm:cxn modelId="{69578E19-1CA0-496E-96BC-2CD643BC6D7C}" type="presParOf" srcId="{EA5A3004-89E2-4579-A71D-E12560AE0B22}" destId="{FE462FC8-054B-4EE3-9D94-1AC391F6B990}" srcOrd="2" destOrd="0" presId="urn:microsoft.com/office/officeart/2005/8/layout/StepDownProcess"/>
    <dgm:cxn modelId="{1075B7C5-D8E5-4EDD-8F04-A2A1A57E8D12}" type="presParOf" srcId="{FC147800-AB75-4699-B954-6DE3EF551376}" destId="{FF1A2C3A-0394-4CAB-98B3-DC49C7B308B7}" srcOrd="7" destOrd="0" presId="urn:microsoft.com/office/officeart/2005/8/layout/StepDownProcess"/>
    <dgm:cxn modelId="{1E055512-3229-43F9-B1F1-28E427601935}" type="presParOf" srcId="{FC147800-AB75-4699-B954-6DE3EF551376}" destId="{726D037F-A81D-46A5-9EAC-5B4640F03B34}" srcOrd="8" destOrd="0" presId="urn:microsoft.com/office/officeart/2005/8/layout/StepDownProcess"/>
    <dgm:cxn modelId="{79AD4B4C-3D9F-4041-A9DC-D36E001DFCEC}" type="presParOf" srcId="{726D037F-A81D-46A5-9EAC-5B4640F03B34}" destId="{F59C2C68-1C29-49AC-9D68-00F64C2B5AD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573BCE-644F-4807-AA4A-E3C13F458FB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8D9E789-9836-4667-ABB6-6680364EB666}">
      <dgm:prSet phldrT="[Testo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500" dirty="0">
              <a:solidFill>
                <a:schemeClr val="tx2"/>
              </a:solidFill>
            </a:rPr>
            <a:t>Estensione del </a:t>
          </a:r>
          <a:r>
            <a:rPr lang="it-IT" sz="1500" u="none" dirty="0">
              <a:solidFill>
                <a:schemeClr val="tx2"/>
              </a:solidFill>
            </a:rPr>
            <a:t>termine entro il quale è possibile richiedere il visto d’ingresso da 6 a 12 mesi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it-IT" sz="1500" dirty="0">
              <a:solidFill>
                <a:schemeClr val="tx2"/>
              </a:solidFill>
            </a:rPr>
            <a:t>(misura introdotta in via sperimentale fino al 2027)</a:t>
          </a:r>
          <a:endParaRPr lang="it-IT" sz="1500" b="1" u="none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69C748E-511E-4CE4-A5EB-308C877D3440}" type="parTrans" cxnId="{F04BF228-7EF7-4C47-AC81-98373AE78370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2A7696C-FAB4-4D1D-AB1E-9D0413D3B9E7}" type="sibTrans" cxnId="{F04BF228-7EF7-4C47-AC81-98373AE78370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409525E-3CBE-4843-90B2-29AE63B06EE5}">
      <dgm:prSet phldrT="[Testo]" custT="1"/>
      <dgm:spPr/>
      <dgm:t>
        <a:bodyPr/>
        <a:lstStyle/>
        <a:p>
          <a:pPr algn="ctr"/>
          <a:r>
            <a:rPr lang="it-IT" sz="1500" b="0" i="0" kern="1200" dirty="0">
              <a:solidFill>
                <a:schemeClr val="tx2"/>
              </a:solidFill>
              <a:latin typeface="Calibri"/>
              <a:ea typeface="+mn-ea"/>
              <a:cs typeface="+mn-cs"/>
            </a:rPr>
            <a:t>Iscrizione dei lavoratori formati all’estero al Sistema Informativo per l’Inclusione Sociale e Lavorativa (SIISL)</a:t>
          </a:r>
        </a:p>
      </dgm:t>
    </dgm:pt>
    <dgm:pt modelId="{5050FC62-E223-4401-81E5-3CDD05E6D010}" type="parTrans" cxnId="{7783D54A-DE84-44A0-8FC0-96C927EA4CD4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7546559-3548-4435-9732-F17B4DFBBD1E}" type="sibTrans" cxnId="{7783D54A-DE84-44A0-8FC0-96C927EA4CD4}">
      <dgm:prSet/>
      <dgm:spPr/>
      <dgm:t>
        <a:bodyPr/>
        <a:lstStyle/>
        <a:p>
          <a:pPr algn="just"/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443FB7D-6E28-421D-9F03-5894978303D7}">
      <dgm:prSet custT="1"/>
      <dgm:spPr/>
      <dgm:t>
        <a:bodyPr/>
        <a:lstStyle/>
        <a:p>
          <a:r>
            <a:rPr lang="it-IT" sz="1500" u="none" dirty="0">
              <a:solidFill>
                <a:schemeClr val="tx2"/>
              </a:solidFill>
            </a:rPr>
            <a:t>Esclusione della conferma da parte del datore di lavoro della volontà di assumere </a:t>
          </a:r>
          <a:r>
            <a:rPr lang="it-IT" sz="1500" dirty="0">
              <a:solidFill>
                <a:schemeClr val="tx2"/>
              </a:solidFill>
            </a:rPr>
            <a:t>il lavoratore</a:t>
          </a:r>
          <a:endParaRPr lang="it-IT" sz="15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DAE6597-0ED6-4C8D-966C-09B3CE191DBB}" type="parTrans" cxnId="{8C8A05B6-6994-46F0-AC10-CC783F0A5B74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85E333A-0637-4CCB-8959-C8070BEE8704}" type="sibTrans" cxnId="{8C8A05B6-6994-46F0-AC10-CC783F0A5B74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59AEC9A-3DB6-4FC2-A11B-0FC97B541AC0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b="0" i="0" dirty="0">
              <a:solidFill>
                <a:schemeClr val="tx2"/>
              </a:solidFill>
            </a:rPr>
            <a:t>Riduzione da 60 a 30 giorni del termine massimo per il rilascio del nulla osta</a:t>
          </a:r>
          <a:endParaRPr lang="it-IT" sz="15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CAC669F-F05A-48C8-9CE9-F91581C29C0E}" type="parTrans" cxnId="{2F486E47-7A49-4320-8F5A-E3DE5C10DB9E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87D2328-D8A6-480E-AB88-F192AF43FEBD}" type="sibTrans" cxnId="{2F486E47-7A49-4320-8F5A-E3DE5C10DB9E}">
      <dgm:prSet/>
      <dgm:spPr/>
      <dgm:t>
        <a:bodyPr/>
        <a:lstStyle/>
        <a:p>
          <a:endParaRPr lang="it-IT" sz="1600" b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06D2B3B-4E7D-4EF5-A61F-5A8FAE46054B}" type="pres">
      <dgm:prSet presAssocID="{A4573BCE-644F-4807-AA4A-E3C13F458FB3}" presName="compositeShape" presStyleCnt="0">
        <dgm:presLayoutVars>
          <dgm:dir/>
          <dgm:resizeHandles/>
        </dgm:presLayoutVars>
      </dgm:prSet>
      <dgm:spPr/>
    </dgm:pt>
    <dgm:pt modelId="{5E113961-5EA1-4566-9ECE-5031ADDE1E03}" type="pres">
      <dgm:prSet presAssocID="{A4573BCE-644F-4807-AA4A-E3C13F458FB3}" presName="pyramid" presStyleLbl="node1" presStyleIdx="0" presStyleCnt="1" custScaleX="97876" custLinFactNeighborX="46665" custLinFactNeighborY="389"/>
      <dgm:spPr/>
    </dgm:pt>
    <dgm:pt modelId="{52F4EB2E-30FF-48D6-9042-BF9C256E9A9B}" type="pres">
      <dgm:prSet presAssocID="{A4573BCE-644F-4807-AA4A-E3C13F458FB3}" presName="theList" presStyleCnt="0"/>
      <dgm:spPr/>
    </dgm:pt>
    <dgm:pt modelId="{6C7D6A34-5459-439A-A08C-E93C841D7CFB}" type="pres">
      <dgm:prSet presAssocID="{C8D9E789-9836-4667-ABB6-6680364EB666}" presName="aNode" presStyleLbl="fgAcc1" presStyleIdx="0" presStyleCnt="4" custScaleY="135079" custLinFactY="200000" custLinFactNeighborX="-28695" custLinFactNeighborY="246492">
        <dgm:presLayoutVars>
          <dgm:bulletEnabled val="1"/>
        </dgm:presLayoutVars>
      </dgm:prSet>
      <dgm:spPr/>
    </dgm:pt>
    <dgm:pt modelId="{710240DA-E374-4163-BED9-D19F1A412FB6}" type="pres">
      <dgm:prSet presAssocID="{C8D9E789-9836-4667-ABB6-6680364EB666}" presName="aSpace" presStyleCnt="0"/>
      <dgm:spPr/>
    </dgm:pt>
    <dgm:pt modelId="{6B850E30-6742-4171-9F39-C6B87189B83B}" type="pres">
      <dgm:prSet presAssocID="{E443FB7D-6E28-421D-9F03-5894978303D7}" presName="aNode" presStyleLbl="fgAcc1" presStyleIdx="1" presStyleCnt="4" custLinFactY="-19353" custLinFactNeighborX="-28379" custLinFactNeighborY="-100000">
        <dgm:presLayoutVars>
          <dgm:bulletEnabled val="1"/>
        </dgm:presLayoutVars>
      </dgm:prSet>
      <dgm:spPr/>
    </dgm:pt>
    <dgm:pt modelId="{C5051FBA-3DBC-4803-808C-8DF417DFFFA9}" type="pres">
      <dgm:prSet presAssocID="{E443FB7D-6E28-421D-9F03-5894978303D7}" presName="aSpace" presStyleCnt="0"/>
      <dgm:spPr/>
    </dgm:pt>
    <dgm:pt modelId="{5F8DB64F-CFA8-4E6C-982F-0848F1D66CBB}" type="pres">
      <dgm:prSet presAssocID="{359AEC9A-3DB6-4FC2-A11B-0FC97B541AC0}" presName="aNode" presStyleLbl="fgAcc1" presStyleIdx="2" presStyleCnt="4" custScaleX="100616" custLinFactY="-222496" custLinFactNeighborX="-27183" custLinFactNeighborY="-300000">
        <dgm:presLayoutVars>
          <dgm:bulletEnabled val="1"/>
        </dgm:presLayoutVars>
      </dgm:prSet>
      <dgm:spPr/>
    </dgm:pt>
    <dgm:pt modelId="{25E2E333-33AE-484B-A5BE-AD0FC6B1336D}" type="pres">
      <dgm:prSet presAssocID="{359AEC9A-3DB6-4FC2-A11B-0FC97B541AC0}" presName="aSpace" presStyleCnt="0"/>
      <dgm:spPr/>
    </dgm:pt>
    <dgm:pt modelId="{0ED524D2-4531-454D-AEB8-8F4B0D185F67}" type="pres">
      <dgm:prSet presAssocID="{4409525E-3CBE-4843-90B2-29AE63B06EE5}" presName="aNode" presStyleLbl="fgAcc1" presStyleIdx="3" presStyleCnt="4" custLinFactNeighborX="-29592" custLinFactNeighborY="66004">
        <dgm:presLayoutVars>
          <dgm:bulletEnabled val="1"/>
        </dgm:presLayoutVars>
      </dgm:prSet>
      <dgm:spPr/>
    </dgm:pt>
    <dgm:pt modelId="{752F35FA-552E-4377-9DD4-A4B587F489C1}" type="pres">
      <dgm:prSet presAssocID="{4409525E-3CBE-4843-90B2-29AE63B06EE5}" presName="aSpace" presStyleCnt="0"/>
      <dgm:spPr/>
    </dgm:pt>
  </dgm:ptLst>
  <dgm:cxnLst>
    <dgm:cxn modelId="{D673F016-617F-499F-B42A-58338BA7F4AE}" type="presOf" srcId="{A4573BCE-644F-4807-AA4A-E3C13F458FB3}" destId="{406D2B3B-4E7D-4EF5-A61F-5A8FAE46054B}" srcOrd="0" destOrd="0" presId="urn:microsoft.com/office/officeart/2005/8/layout/pyramid2"/>
    <dgm:cxn modelId="{9B205A21-1374-43E8-93D9-563029FDDAC8}" type="presOf" srcId="{C8D9E789-9836-4667-ABB6-6680364EB666}" destId="{6C7D6A34-5459-439A-A08C-E93C841D7CFB}" srcOrd="0" destOrd="0" presId="urn:microsoft.com/office/officeart/2005/8/layout/pyramid2"/>
    <dgm:cxn modelId="{F04BF228-7EF7-4C47-AC81-98373AE78370}" srcId="{A4573BCE-644F-4807-AA4A-E3C13F458FB3}" destId="{C8D9E789-9836-4667-ABB6-6680364EB666}" srcOrd="0" destOrd="0" parTransId="{F69C748E-511E-4CE4-A5EB-308C877D3440}" sibTransId="{22A7696C-FAB4-4D1D-AB1E-9D0413D3B9E7}"/>
    <dgm:cxn modelId="{2F486E47-7A49-4320-8F5A-E3DE5C10DB9E}" srcId="{A4573BCE-644F-4807-AA4A-E3C13F458FB3}" destId="{359AEC9A-3DB6-4FC2-A11B-0FC97B541AC0}" srcOrd="2" destOrd="0" parTransId="{ECAC669F-F05A-48C8-9CE9-F91581C29C0E}" sibTransId="{887D2328-D8A6-480E-AB88-F192AF43FEBD}"/>
    <dgm:cxn modelId="{7783D54A-DE84-44A0-8FC0-96C927EA4CD4}" srcId="{A4573BCE-644F-4807-AA4A-E3C13F458FB3}" destId="{4409525E-3CBE-4843-90B2-29AE63B06EE5}" srcOrd="3" destOrd="0" parTransId="{5050FC62-E223-4401-81E5-3CDD05E6D010}" sibTransId="{C7546559-3548-4435-9732-F17B4DFBBD1E}"/>
    <dgm:cxn modelId="{A1F24296-765E-4E43-9943-B5D3EA22F8A2}" type="presOf" srcId="{4409525E-3CBE-4843-90B2-29AE63B06EE5}" destId="{0ED524D2-4531-454D-AEB8-8F4B0D185F67}" srcOrd="0" destOrd="0" presId="urn:microsoft.com/office/officeart/2005/8/layout/pyramid2"/>
    <dgm:cxn modelId="{77BFFDA4-1D8D-42E5-83BB-A8FF15F73CA9}" type="presOf" srcId="{E443FB7D-6E28-421D-9F03-5894978303D7}" destId="{6B850E30-6742-4171-9F39-C6B87189B83B}" srcOrd="0" destOrd="0" presId="urn:microsoft.com/office/officeart/2005/8/layout/pyramid2"/>
    <dgm:cxn modelId="{EE466BB2-BE9A-45D1-8AD8-348C643F8A1D}" type="presOf" srcId="{359AEC9A-3DB6-4FC2-A11B-0FC97B541AC0}" destId="{5F8DB64F-CFA8-4E6C-982F-0848F1D66CBB}" srcOrd="0" destOrd="0" presId="urn:microsoft.com/office/officeart/2005/8/layout/pyramid2"/>
    <dgm:cxn modelId="{8C8A05B6-6994-46F0-AC10-CC783F0A5B74}" srcId="{A4573BCE-644F-4807-AA4A-E3C13F458FB3}" destId="{E443FB7D-6E28-421D-9F03-5894978303D7}" srcOrd="1" destOrd="0" parTransId="{BDAE6597-0ED6-4C8D-966C-09B3CE191DBB}" sibTransId="{385E333A-0637-4CCB-8959-C8070BEE8704}"/>
    <dgm:cxn modelId="{14ED16B2-8DEA-4CD9-963E-12508DA347CA}" type="presParOf" srcId="{406D2B3B-4E7D-4EF5-A61F-5A8FAE46054B}" destId="{5E113961-5EA1-4566-9ECE-5031ADDE1E03}" srcOrd="0" destOrd="0" presId="urn:microsoft.com/office/officeart/2005/8/layout/pyramid2"/>
    <dgm:cxn modelId="{C7A0221B-E434-45FD-9B48-7C15B901767F}" type="presParOf" srcId="{406D2B3B-4E7D-4EF5-A61F-5A8FAE46054B}" destId="{52F4EB2E-30FF-48D6-9042-BF9C256E9A9B}" srcOrd="1" destOrd="0" presId="urn:microsoft.com/office/officeart/2005/8/layout/pyramid2"/>
    <dgm:cxn modelId="{4414DFF5-B216-4DCC-AF2B-B6335ACC2712}" type="presParOf" srcId="{52F4EB2E-30FF-48D6-9042-BF9C256E9A9B}" destId="{6C7D6A34-5459-439A-A08C-E93C841D7CFB}" srcOrd="0" destOrd="0" presId="urn:microsoft.com/office/officeart/2005/8/layout/pyramid2"/>
    <dgm:cxn modelId="{9DF6ED9A-2E80-41A7-A475-CFC15A75CE3E}" type="presParOf" srcId="{52F4EB2E-30FF-48D6-9042-BF9C256E9A9B}" destId="{710240DA-E374-4163-BED9-D19F1A412FB6}" srcOrd="1" destOrd="0" presId="urn:microsoft.com/office/officeart/2005/8/layout/pyramid2"/>
    <dgm:cxn modelId="{209C9D47-3712-4311-98CF-48AF172CF530}" type="presParOf" srcId="{52F4EB2E-30FF-48D6-9042-BF9C256E9A9B}" destId="{6B850E30-6742-4171-9F39-C6B87189B83B}" srcOrd="2" destOrd="0" presId="urn:microsoft.com/office/officeart/2005/8/layout/pyramid2"/>
    <dgm:cxn modelId="{3B440259-A74A-40FB-BCFA-41015A321266}" type="presParOf" srcId="{52F4EB2E-30FF-48D6-9042-BF9C256E9A9B}" destId="{C5051FBA-3DBC-4803-808C-8DF417DFFFA9}" srcOrd="3" destOrd="0" presId="urn:microsoft.com/office/officeart/2005/8/layout/pyramid2"/>
    <dgm:cxn modelId="{E5C1D80D-BC14-4329-9F45-4CD160810DC6}" type="presParOf" srcId="{52F4EB2E-30FF-48D6-9042-BF9C256E9A9B}" destId="{5F8DB64F-CFA8-4E6C-982F-0848F1D66CBB}" srcOrd="4" destOrd="0" presId="urn:microsoft.com/office/officeart/2005/8/layout/pyramid2"/>
    <dgm:cxn modelId="{5C095AA5-E233-49CA-88EF-6025CB842604}" type="presParOf" srcId="{52F4EB2E-30FF-48D6-9042-BF9C256E9A9B}" destId="{25E2E333-33AE-484B-A5BE-AD0FC6B1336D}" srcOrd="5" destOrd="0" presId="urn:microsoft.com/office/officeart/2005/8/layout/pyramid2"/>
    <dgm:cxn modelId="{28046130-F028-4613-A1F5-6381E1F81D09}" type="presParOf" srcId="{52F4EB2E-30FF-48D6-9042-BF9C256E9A9B}" destId="{0ED524D2-4531-454D-AEB8-8F4B0D185F67}" srcOrd="6" destOrd="0" presId="urn:microsoft.com/office/officeart/2005/8/layout/pyramid2"/>
    <dgm:cxn modelId="{33217714-0AEC-4489-8220-D1E5BBC94D6F}" type="presParOf" srcId="{52F4EB2E-30FF-48D6-9042-BF9C256E9A9B}" destId="{752F35FA-552E-4377-9DD4-A4B587F489C1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FE712F-D274-4B4E-8C79-6720D31F297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7EA875C-DA9F-4308-BC67-FBF535F5E7FC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Definizioni</a:t>
          </a:r>
        </a:p>
      </dgm:t>
    </dgm:pt>
    <dgm:pt modelId="{727A5280-0F75-4690-B871-ADCF991F87C5}" type="parTrans" cxnId="{201FB680-FAFC-4E2C-984A-84787886B796}">
      <dgm:prSet/>
      <dgm:spPr/>
      <dgm:t>
        <a:bodyPr/>
        <a:lstStyle/>
        <a:p>
          <a:endParaRPr lang="it-IT" sz="1700"/>
        </a:p>
      </dgm:t>
    </dgm:pt>
    <dgm:pt modelId="{E199908B-2924-40C5-A104-0F8E568822B0}" type="sibTrans" cxnId="{201FB680-FAFC-4E2C-984A-84787886B796}">
      <dgm:prSet/>
      <dgm:spPr/>
      <dgm:t>
        <a:bodyPr/>
        <a:lstStyle/>
        <a:p>
          <a:endParaRPr lang="it-IT" sz="1700"/>
        </a:p>
      </dgm:t>
    </dgm:pt>
    <dgm:pt modelId="{E7297B59-1D42-4844-B629-9665B8F85055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Finalità</a:t>
          </a:r>
        </a:p>
      </dgm:t>
    </dgm:pt>
    <dgm:pt modelId="{CB65EE33-1AC2-4880-8398-B3DAB3F2B170}" type="parTrans" cxnId="{E635A637-D0B5-4922-907C-FF3273F8668E}">
      <dgm:prSet/>
      <dgm:spPr/>
      <dgm:t>
        <a:bodyPr/>
        <a:lstStyle/>
        <a:p>
          <a:endParaRPr lang="it-IT" sz="1700"/>
        </a:p>
      </dgm:t>
    </dgm:pt>
    <dgm:pt modelId="{1695ED43-C22C-4695-8DED-A1AB68C649DD}" type="sibTrans" cxnId="{E635A637-D0B5-4922-907C-FF3273F8668E}">
      <dgm:prSet/>
      <dgm:spPr/>
      <dgm:t>
        <a:bodyPr/>
        <a:lstStyle/>
        <a:p>
          <a:endParaRPr lang="it-IT" sz="1700"/>
        </a:p>
      </dgm:t>
    </dgm:pt>
    <dgm:pt modelId="{D8018DC0-1B6D-46F6-84B2-D6ED1868DDAC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Soggetti</a:t>
          </a:r>
          <a:r>
            <a:rPr lang="it-IT" sz="1700" b="1" dirty="0"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coinvolti</a:t>
          </a:r>
        </a:p>
      </dgm:t>
    </dgm:pt>
    <dgm:pt modelId="{8B471711-75CD-40B9-A516-68B98503EA00}" type="parTrans" cxnId="{A092963B-8A1C-47AF-AB34-A71A2500BA5F}">
      <dgm:prSet/>
      <dgm:spPr/>
      <dgm:t>
        <a:bodyPr/>
        <a:lstStyle/>
        <a:p>
          <a:endParaRPr lang="it-IT" sz="1700"/>
        </a:p>
      </dgm:t>
    </dgm:pt>
    <dgm:pt modelId="{73396A4A-0B0A-48B7-ABF2-3EEED2E7CBC9}" type="sibTrans" cxnId="{A092963B-8A1C-47AF-AB34-A71A2500BA5F}">
      <dgm:prSet/>
      <dgm:spPr/>
      <dgm:t>
        <a:bodyPr/>
        <a:lstStyle/>
        <a:p>
          <a:endParaRPr lang="it-IT" sz="1700"/>
        </a:p>
      </dgm:t>
    </dgm:pt>
    <dgm:pt modelId="{AF109F78-E8B5-4662-8201-F9E2813333BE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Contenuti</a:t>
          </a:r>
          <a:r>
            <a:rPr lang="it-IT" sz="1700" b="1" dirty="0"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essenziali</a:t>
          </a:r>
        </a:p>
      </dgm:t>
    </dgm:pt>
    <dgm:pt modelId="{D0502D42-8AF2-4CD4-8ED4-D59E76CE4980}" type="parTrans" cxnId="{0FC13A18-7E7A-46DD-A9D8-FDB9BE5A83ED}">
      <dgm:prSet/>
      <dgm:spPr/>
      <dgm:t>
        <a:bodyPr/>
        <a:lstStyle/>
        <a:p>
          <a:endParaRPr lang="it-IT" sz="1700"/>
        </a:p>
      </dgm:t>
    </dgm:pt>
    <dgm:pt modelId="{2EBF44F7-2331-4083-8759-3C2C53314FD4}" type="sibTrans" cxnId="{0FC13A18-7E7A-46DD-A9D8-FDB9BE5A83ED}">
      <dgm:prSet/>
      <dgm:spPr/>
      <dgm:t>
        <a:bodyPr/>
        <a:lstStyle/>
        <a:p>
          <a:endParaRPr lang="it-IT" sz="1700"/>
        </a:p>
      </dgm:t>
    </dgm:pt>
    <dgm:pt modelId="{3A1DED00-9C62-45E9-A3B4-7F6D80AF5CA3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Modalità di attuazione</a:t>
          </a:r>
        </a:p>
      </dgm:t>
    </dgm:pt>
    <dgm:pt modelId="{705AD7EE-5511-4D20-AD59-E4067D5C286B}" type="parTrans" cxnId="{4813A9F9-BEDF-4674-ACCB-E13DE0B00286}">
      <dgm:prSet/>
      <dgm:spPr/>
      <dgm:t>
        <a:bodyPr/>
        <a:lstStyle/>
        <a:p>
          <a:endParaRPr lang="it-IT" sz="1700"/>
        </a:p>
      </dgm:t>
    </dgm:pt>
    <dgm:pt modelId="{D4E9A182-B402-443A-9407-C154EFEA4EFB}" type="sibTrans" cxnId="{4813A9F9-BEDF-4674-ACCB-E13DE0B00286}">
      <dgm:prSet/>
      <dgm:spPr/>
      <dgm:t>
        <a:bodyPr/>
        <a:lstStyle/>
        <a:p>
          <a:endParaRPr lang="it-IT" sz="1700"/>
        </a:p>
      </dgm:t>
    </dgm:pt>
    <dgm:pt modelId="{45A61BB5-6D69-46BF-9D3E-ED3F3D04ABB4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Requisiti</a:t>
          </a:r>
        </a:p>
      </dgm:t>
    </dgm:pt>
    <dgm:pt modelId="{903AB3E3-78C1-463E-A2BB-82AA0BF170B0}" type="parTrans" cxnId="{7D604191-C62A-4998-9283-8E759820FDF2}">
      <dgm:prSet/>
      <dgm:spPr/>
      <dgm:t>
        <a:bodyPr/>
        <a:lstStyle/>
        <a:p>
          <a:endParaRPr lang="it-IT" sz="1700"/>
        </a:p>
      </dgm:t>
    </dgm:pt>
    <dgm:pt modelId="{5C6EDBE2-565D-4FDF-BAE7-73419E6A5E5F}" type="sibTrans" cxnId="{7D604191-C62A-4998-9283-8E759820FDF2}">
      <dgm:prSet/>
      <dgm:spPr/>
      <dgm:t>
        <a:bodyPr/>
        <a:lstStyle/>
        <a:p>
          <a:endParaRPr lang="it-IT" sz="1700"/>
        </a:p>
      </dgm:t>
    </dgm:pt>
    <dgm:pt modelId="{C1862F92-BBB9-430B-974B-8567C5EFED85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Ambito territoriale</a:t>
          </a:r>
        </a:p>
      </dgm:t>
    </dgm:pt>
    <dgm:pt modelId="{FE982ADA-6600-47A5-9567-10745C0CA3D8}" type="parTrans" cxnId="{4F6414BB-157E-49F7-9632-73FBE978E130}">
      <dgm:prSet/>
      <dgm:spPr/>
      <dgm:t>
        <a:bodyPr/>
        <a:lstStyle/>
        <a:p>
          <a:endParaRPr lang="it-IT" sz="1700"/>
        </a:p>
      </dgm:t>
    </dgm:pt>
    <dgm:pt modelId="{A9B2BA56-3AB1-40AC-8042-230D10E29E20}" type="sibTrans" cxnId="{4F6414BB-157E-49F7-9632-73FBE978E130}">
      <dgm:prSet/>
      <dgm:spPr/>
      <dgm:t>
        <a:bodyPr/>
        <a:lstStyle/>
        <a:p>
          <a:endParaRPr lang="it-IT" sz="1700"/>
        </a:p>
      </dgm:t>
    </dgm:pt>
    <dgm:pt modelId="{6958038E-30DF-4DBF-9536-2CCAB1133030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Criteri di valutazione</a:t>
          </a:r>
        </a:p>
      </dgm:t>
    </dgm:pt>
    <dgm:pt modelId="{4B8179ED-F74C-4C86-A1CE-231113FFFCFD}" type="parTrans" cxnId="{86DE7BD6-8F68-4767-BE14-503C80E6F805}">
      <dgm:prSet/>
      <dgm:spPr/>
      <dgm:t>
        <a:bodyPr/>
        <a:lstStyle/>
        <a:p>
          <a:endParaRPr lang="it-IT" sz="1700"/>
        </a:p>
      </dgm:t>
    </dgm:pt>
    <dgm:pt modelId="{2DE49722-3284-4A89-9DFE-142DFDDAD05F}" type="sibTrans" cxnId="{86DE7BD6-8F68-4767-BE14-503C80E6F805}">
      <dgm:prSet/>
      <dgm:spPr/>
      <dgm:t>
        <a:bodyPr/>
        <a:lstStyle/>
        <a:p>
          <a:endParaRPr lang="it-IT" sz="1700"/>
        </a:p>
      </dgm:t>
    </dgm:pt>
    <dgm:pt modelId="{3C6C14F9-BEF7-466A-9220-5A25AC3B1EEF}" type="pres">
      <dgm:prSet presAssocID="{2DFE712F-D274-4B4E-8C79-6720D31F297D}" presName="diagram" presStyleCnt="0">
        <dgm:presLayoutVars>
          <dgm:dir/>
          <dgm:resizeHandles val="exact"/>
        </dgm:presLayoutVars>
      </dgm:prSet>
      <dgm:spPr/>
    </dgm:pt>
    <dgm:pt modelId="{96333C58-524C-44AD-BB3A-7C178DB28C66}" type="pres">
      <dgm:prSet presAssocID="{A7EA875C-DA9F-4308-BC67-FBF535F5E7FC}" presName="node" presStyleLbl="node1" presStyleIdx="0" presStyleCnt="8" custLinFactNeighborX="23007" custLinFactNeighborY="-7917">
        <dgm:presLayoutVars>
          <dgm:bulletEnabled val="1"/>
        </dgm:presLayoutVars>
      </dgm:prSet>
      <dgm:spPr/>
    </dgm:pt>
    <dgm:pt modelId="{3F226A77-3939-4B02-AA0C-1D2E4EB3D39D}" type="pres">
      <dgm:prSet presAssocID="{E199908B-2924-40C5-A104-0F8E568822B0}" presName="sibTrans" presStyleCnt="0"/>
      <dgm:spPr/>
    </dgm:pt>
    <dgm:pt modelId="{56E0E5F3-12C9-4EC2-9C78-81343919CD07}" type="pres">
      <dgm:prSet presAssocID="{E7297B59-1D42-4844-B629-9665B8F85055}" presName="node" presStyleLbl="node1" presStyleIdx="1" presStyleCnt="8" custLinFactNeighborX="-109" custLinFactNeighborY="4309">
        <dgm:presLayoutVars>
          <dgm:bulletEnabled val="1"/>
        </dgm:presLayoutVars>
      </dgm:prSet>
      <dgm:spPr/>
    </dgm:pt>
    <dgm:pt modelId="{06E5AF92-9A5E-4F2E-A203-3585D03EAA97}" type="pres">
      <dgm:prSet presAssocID="{1695ED43-C22C-4695-8DED-A1AB68C649DD}" presName="sibTrans" presStyleCnt="0"/>
      <dgm:spPr/>
    </dgm:pt>
    <dgm:pt modelId="{C97E9B14-E3B4-45CA-9839-51DF72AD9560}" type="pres">
      <dgm:prSet presAssocID="{D8018DC0-1B6D-46F6-84B2-D6ED1868DDAC}" presName="node" presStyleLbl="node1" presStyleIdx="2" presStyleCnt="8" custLinFactNeighborX="-13085" custLinFactNeighborY="29123">
        <dgm:presLayoutVars>
          <dgm:bulletEnabled val="1"/>
        </dgm:presLayoutVars>
      </dgm:prSet>
      <dgm:spPr/>
    </dgm:pt>
    <dgm:pt modelId="{0392D8A8-D247-4195-93C1-21696F304103}" type="pres">
      <dgm:prSet presAssocID="{73396A4A-0B0A-48B7-ABF2-3EEED2E7CBC9}" presName="sibTrans" presStyleCnt="0"/>
      <dgm:spPr/>
    </dgm:pt>
    <dgm:pt modelId="{2123E99B-66C1-444F-BEC8-95EE1DADC5AF}" type="pres">
      <dgm:prSet presAssocID="{AF109F78-E8B5-4662-8201-F9E2813333BE}" presName="node" presStyleLbl="node1" presStyleIdx="3" presStyleCnt="8" custLinFactNeighborX="-35869" custLinFactNeighborY="9097">
        <dgm:presLayoutVars>
          <dgm:bulletEnabled val="1"/>
        </dgm:presLayoutVars>
      </dgm:prSet>
      <dgm:spPr/>
    </dgm:pt>
    <dgm:pt modelId="{9497E603-386E-4F59-B7D4-5E23DD90A465}" type="pres">
      <dgm:prSet presAssocID="{2EBF44F7-2331-4083-8759-3C2C53314FD4}" presName="sibTrans" presStyleCnt="0"/>
      <dgm:spPr/>
    </dgm:pt>
    <dgm:pt modelId="{8D560C50-10B9-4300-BFDC-3DF01495C6E3}" type="pres">
      <dgm:prSet presAssocID="{3A1DED00-9C62-45E9-A3B4-7F6D80AF5CA3}" presName="node" presStyleLbl="node1" presStyleIdx="4" presStyleCnt="8" custLinFactNeighborX="47546" custLinFactNeighborY="20192">
        <dgm:presLayoutVars>
          <dgm:bulletEnabled val="1"/>
        </dgm:presLayoutVars>
      </dgm:prSet>
      <dgm:spPr/>
    </dgm:pt>
    <dgm:pt modelId="{366DC609-0187-408F-BFF0-62312EA6FEAC}" type="pres">
      <dgm:prSet presAssocID="{D4E9A182-B402-443A-9407-C154EFEA4EFB}" presName="sibTrans" presStyleCnt="0"/>
      <dgm:spPr/>
    </dgm:pt>
    <dgm:pt modelId="{5F085932-7A2B-4C18-9B86-CD01631C8816}" type="pres">
      <dgm:prSet presAssocID="{45A61BB5-6D69-46BF-9D3E-ED3F3D04ABB4}" presName="node" presStyleLbl="node1" presStyleIdx="5" presStyleCnt="8" custLinFactNeighborX="9868" custLinFactNeighborY="-16400">
        <dgm:presLayoutVars>
          <dgm:bulletEnabled val="1"/>
        </dgm:presLayoutVars>
      </dgm:prSet>
      <dgm:spPr/>
    </dgm:pt>
    <dgm:pt modelId="{DD271F90-5AAB-4CF6-9724-4E74A096831A}" type="pres">
      <dgm:prSet presAssocID="{5C6EDBE2-565D-4FDF-BAE7-73419E6A5E5F}" presName="sibTrans" presStyleCnt="0"/>
      <dgm:spPr/>
    </dgm:pt>
    <dgm:pt modelId="{23BBEF0E-9F7D-4E40-8D08-47DCDE75D3A3}" type="pres">
      <dgm:prSet presAssocID="{6958038E-30DF-4DBF-9536-2CCAB1133030}" presName="node" presStyleLbl="node1" presStyleIdx="6" presStyleCnt="8" custLinFactNeighborX="-12461" custLinFactNeighborY="20614">
        <dgm:presLayoutVars>
          <dgm:bulletEnabled val="1"/>
        </dgm:presLayoutVars>
      </dgm:prSet>
      <dgm:spPr/>
    </dgm:pt>
    <dgm:pt modelId="{6301EA12-DFC3-422B-BE7B-64130BCFBE4E}" type="pres">
      <dgm:prSet presAssocID="{2DE49722-3284-4A89-9DFE-142DFDDAD05F}" presName="sibTrans" presStyleCnt="0"/>
      <dgm:spPr/>
    </dgm:pt>
    <dgm:pt modelId="{E52CBF7A-25F9-4FD4-96BC-879C0A85FE47}" type="pres">
      <dgm:prSet presAssocID="{C1862F92-BBB9-430B-974B-8567C5EFED85}" presName="node" presStyleLbl="node1" presStyleIdx="7" presStyleCnt="8" custLinFactNeighborX="-30088" custLinFactNeighborY="29420">
        <dgm:presLayoutVars>
          <dgm:bulletEnabled val="1"/>
        </dgm:presLayoutVars>
      </dgm:prSet>
      <dgm:spPr/>
    </dgm:pt>
  </dgm:ptLst>
  <dgm:cxnLst>
    <dgm:cxn modelId="{ADBC4412-8C89-449D-95AE-B744C2182980}" type="presOf" srcId="{AF109F78-E8B5-4662-8201-F9E2813333BE}" destId="{2123E99B-66C1-444F-BEC8-95EE1DADC5AF}" srcOrd="0" destOrd="0" presId="urn:microsoft.com/office/officeart/2005/8/layout/default"/>
    <dgm:cxn modelId="{0FC13A18-7E7A-46DD-A9D8-FDB9BE5A83ED}" srcId="{2DFE712F-D274-4B4E-8C79-6720D31F297D}" destId="{AF109F78-E8B5-4662-8201-F9E2813333BE}" srcOrd="3" destOrd="0" parTransId="{D0502D42-8AF2-4CD4-8ED4-D59E76CE4980}" sibTransId="{2EBF44F7-2331-4083-8759-3C2C53314FD4}"/>
    <dgm:cxn modelId="{E42EC728-D5C6-4317-ABE1-770CC4FF67DF}" type="presOf" srcId="{6958038E-30DF-4DBF-9536-2CCAB1133030}" destId="{23BBEF0E-9F7D-4E40-8D08-47DCDE75D3A3}" srcOrd="0" destOrd="0" presId="urn:microsoft.com/office/officeart/2005/8/layout/default"/>
    <dgm:cxn modelId="{E635A637-D0B5-4922-907C-FF3273F8668E}" srcId="{2DFE712F-D274-4B4E-8C79-6720D31F297D}" destId="{E7297B59-1D42-4844-B629-9665B8F85055}" srcOrd="1" destOrd="0" parTransId="{CB65EE33-1AC2-4880-8398-B3DAB3F2B170}" sibTransId="{1695ED43-C22C-4695-8DED-A1AB68C649DD}"/>
    <dgm:cxn modelId="{A092963B-8A1C-47AF-AB34-A71A2500BA5F}" srcId="{2DFE712F-D274-4B4E-8C79-6720D31F297D}" destId="{D8018DC0-1B6D-46F6-84B2-D6ED1868DDAC}" srcOrd="2" destOrd="0" parTransId="{8B471711-75CD-40B9-A516-68B98503EA00}" sibTransId="{73396A4A-0B0A-48B7-ABF2-3EEED2E7CBC9}"/>
    <dgm:cxn modelId="{9B207044-8826-4F3A-8553-F68BBDD3511D}" type="presOf" srcId="{45A61BB5-6D69-46BF-9D3E-ED3F3D04ABB4}" destId="{5F085932-7A2B-4C18-9B86-CD01631C8816}" srcOrd="0" destOrd="0" presId="urn:microsoft.com/office/officeart/2005/8/layout/default"/>
    <dgm:cxn modelId="{7C0B856F-341B-4830-92C0-85C974C8CB83}" type="presOf" srcId="{D8018DC0-1B6D-46F6-84B2-D6ED1868DDAC}" destId="{C97E9B14-E3B4-45CA-9839-51DF72AD9560}" srcOrd="0" destOrd="0" presId="urn:microsoft.com/office/officeart/2005/8/layout/default"/>
    <dgm:cxn modelId="{201FB680-FAFC-4E2C-984A-84787886B796}" srcId="{2DFE712F-D274-4B4E-8C79-6720D31F297D}" destId="{A7EA875C-DA9F-4308-BC67-FBF535F5E7FC}" srcOrd="0" destOrd="0" parTransId="{727A5280-0F75-4690-B871-ADCF991F87C5}" sibTransId="{E199908B-2924-40C5-A104-0F8E568822B0}"/>
    <dgm:cxn modelId="{7D604191-C62A-4998-9283-8E759820FDF2}" srcId="{2DFE712F-D274-4B4E-8C79-6720D31F297D}" destId="{45A61BB5-6D69-46BF-9D3E-ED3F3D04ABB4}" srcOrd="5" destOrd="0" parTransId="{903AB3E3-78C1-463E-A2BB-82AA0BF170B0}" sibTransId="{5C6EDBE2-565D-4FDF-BAE7-73419E6A5E5F}"/>
    <dgm:cxn modelId="{567A1DA7-480F-4714-B733-D7537DD78139}" type="presOf" srcId="{3A1DED00-9C62-45E9-A3B4-7F6D80AF5CA3}" destId="{8D560C50-10B9-4300-BFDC-3DF01495C6E3}" srcOrd="0" destOrd="0" presId="urn:microsoft.com/office/officeart/2005/8/layout/default"/>
    <dgm:cxn modelId="{4F6414BB-157E-49F7-9632-73FBE978E130}" srcId="{2DFE712F-D274-4B4E-8C79-6720D31F297D}" destId="{C1862F92-BBB9-430B-974B-8567C5EFED85}" srcOrd="7" destOrd="0" parTransId="{FE982ADA-6600-47A5-9567-10745C0CA3D8}" sibTransId="{A9B2BA56-3AB1-40AC-8042-230D10E29E20}"/>
    <dgm:cxn modelId="{86DE7BD6-8F68-4767-BE14-503C80E6F805}" srcId="{2DFE712F-D274-4B4E-8C79-6720D31F297D}" destId="{6958038E-30DF-4DBF-9536-2CCAB1133030}" srcOrd="6" destOrd="0" parTransId="{4B8179ED-F74C-4C86-A1CE-231113FFFCFD}" sibTransId="{2DE49722-3284-4A89-9DFE-142DFDDAD05F}"/>
    <dgm:cxn modelId="{3EB5DFDE-71DA-4235-A0B6-8B05DFEC4DAF}" type="presOf" srcId="{E7297B59-1D42-4844-B629-9665B8F85055}" destId="{56E0E5F3-12C9-4EC2-9C78-81343919CD07}" srcOrd="0" destOrd="0" presId="urn:microsoft.com/office/officeart/2005/8/layout/default"/>
    <dgm:cxn modelId="{608F93DF-3844-4B3B-A86D-F598B88AB49A}" type="presOf" srcId="{A7EA875C-DA9F-4308-BC67-FBF535F5E7FC}" destId="{96333C58-524C-44AD-BB3A-7C178DB28C66}" srcOrd="0" destOrd="0" presId="urn:microsoft.com/office/officeart/2005/8/layout/default"/>
    <dgm:cxn modelId="{D8ECD6ED-1012-4ED6-A9DA-79504EAD5FCF}" type="presOf" srcId="{C1862F92-BBB9-430B-974B-8567C5EFED85}" destId="{E52CBF7A-25F9-4FD4-96BC-879C0A85FE47}" srcOrd="0" destOrd="0" presId="urn:microsoft.com/office/officeart/2005/8/layout/default"/>
    <dgm:cxn modelId="{4813A9F9-BEDF-4674-ACCB-E13DE0B00286}" srcId="{2DFE712F-D274-4B4E-8C79-6720D31F297D}" destId="{3A1DED00-9C62-45E9-A3B4-7F6D80AF5CA3}" srcOrd="4" destOrd="0" parTransId="{705AD7EE-5511-4D20-AD59-E4067D5C286B}" sibTransId="{D4E9A182-B402-443A-9407-C154EFEA4EFB}"/>
    <dgm:cxn modelId="{DA1256FE-3AA1-48F8-968C-91F1464D9EE2}" type="presOf" srcId="{2DFE712F-D274-4B4E-8C79-6720D31F297D}" destId="{3C6C14F9-BEF7-466A-9220-5A25AC3B1EEF}" srcOrd="0" destOrd="0" presId="urn:microsoft.com/office/officeart/2005/8/layout/default"/>
    <dgm:cxn modelId="{147F55B7-3055-4EB4-ACEB-C200B6797147}" type="presParOf" srcId="{3C6C14F9-BEF7-466A-9220-5A25AC3B1EEF}" destId="{96333C58-524C-44AD-BB3A-7C178DB28C66}" srcOrd="0" destOrd="0" presId="urn:microsoft.com/office/officeart/2005/8/layout/default"/>
    <dgm:cxn modelId="{E0C5EE80-B9A9-4558-B091-5869DA8231B5}" type="presParOf" srcId="{3C6C14F9-BEF7-466A-9220-5A25AC3B1EEF}" destId="{3F226A77-3939-4B02-AA0C-1D2E4EB3D39D}" srcOrd="1" destOrd="0" presId="urn:microsoft.com/office/officeart/2005/8/layout/default"/>
    <dgm:cxn modelId="{1F621E2F-DE35-4A21-89A8-429EFA180F2F}" type="presParOf" srcId="{3C6C14F9-BEF7-466A-9220-5A25AC3B1EEF}" destId="{56E0E5F3-12C9-4EC2-9C78-81343919CD07}" srcOrd="2" destOrd="0" presId="urn:microsoft.com/office/officeart/2005/8/layout/default"/>
    <dgm:cxn modelId="{D8C4C177-1280-498B-86D5-B2C51852CCE0}" type="presParOf" srcId="{3C6C14F9-BEF7-466A-9220-5A25AC3B1EEF}" destId="{06E5AF92-9A5E-4F2E-A203-3585D03EAA97}" srcOrd="3" destOrd="0" presId="urn:microsoft.com/office/officeart/2005/8/layout/default"/>
    <dgm:cxn modelId="{C817E9A0-36FF-481F-B887-1D259660681E}" type="presParOf" srcId="{3C6C14F9-BEF7-466A-9220-5A25AC3B1EEF}" destId="{C97E9B14-E3B4-45CA-9839-51DF72AD9560}" srcOrd="4" destOrd="0" presId="urn:microsoft.com/office/officeart/2005/8/layout/default"/>
    <dgm:cxn modelId="{60A66FBA-7FCE-4913-9D6A-B1A88D60F742}" type="presParOf" srcId="{3C6C14F9-BEF7-466A-9220-5A25AC3B1EEF}" destId="{0392D8A8-D247-4195-93C1-21696F304103}" srcOrd="5" destOrd="0" presId="urn:microsoft.com/office/officeart/2005/8/layout/default"/>
    <dgm:cxn modelId="{B92EBF5D-1D9B-4957-8D3B-A6F47D7A52AE}" type="presParOf" srcId="{3C6C14F9-BEF7-466A-9220-5A25AC3B1EEF}" destId="{2123E99B-66C1-444F-BEC8-95EE1DADC5AF}" srcOrd="6" destOrd="0" presId="urn:microsoft.com/office/officeart/2005/8/layout/default"/>
    <dgm:cxn modelId="{4C64C1E8-77EA-4380-AE60-569CAF577E01}" type="presParOf" srcId="{3C6C14F9-BEF7-466A-9220-5A25AC3B1EEF}" destId="{9497E603-386E-4F59-B7D4-5E23DD90A465}" srcOrd="7" destOrd="0" presId="urn:microsoft.com/office/officeart/2005/8/layout/default"/>
    <dgm:cxn modelId="{279CA147-0B2D-4D90-A538-8108BCB02DBE}" type="presParOf" srcId="{3C6C14F9-BEF7-466A-9220-5A25AC3B1EEF}" destId="{8D560C50-10B9-4300-BFDC-3DF01495C6E3}" srcOrd="8" destOrd="0" presId="urn:microsoft.com/office/officeart/2005/8/layout/default"/>
    <dgm:cxn modelId="{410797FA-0F59-4802-9D3A-5CFFBB4487FC}" type="presParOf" srcId="{3C6C14F9-BEF7-466A-9220-5A25AC3B1EEF}" destId="{366DC609-0187-408F-BFF0-62312EA6FEAC}" srcOrd="9" destOrd="0" presId="urn:microsoft.com/office/officeart/2005/8/layout/default"/>
    <dgm:cxn modelId="{3DEFCEF9-33DA-47C6-A70E-812250A4D98F}" type="presParOf" srcId="{3C6C14F9-BEF7-466A-9220-5A25AC3B1EEF}" destId="{5F085932-7A2B-4C18-9B86-CD01631C8816}" srcOrd="10" destOrd="0" presId="urn:microsoft.com/office/officeart/2005/8/layout/default"/>
    <dgm:cxn modelId="{A152853C-BB25-4DD0-A999-46B1E7B818CF}" type="presParOf" srcId="{3C6C14F9-BEF7-466A-9220-5A25AC3B1EEF}" destId="{DD271F90-5AAB-4CF6-9724-4E74A096831A}" srcOrd="11" destOrd="0" presId="urn:microsoft.com/office/officeart/2005/8/layout/default"/>
    <dgm:cxn modelId="{E07B6442-AE28-4F82-BEBE-B6D4550A1E7B}" type="presParOf" srcId="{3C6C14F9-BEF7-466A-9220-5A25AC3B1EEF}" destId="{23BBEF0E-9F7D-4E40-8D08-47DCDE75D3A3}" srcOrd="12" destOrd="0" presId="urn:microsoft.com/office/officeart/2005/8/layout/default"/>
    <dgm:cxn modelId="{0BEA069A-B875-4FA4-9D90-C1B896DE2165}" type="presParOf" srcId="{3C6C14F9-BEF7-466A-9220-5A25AC3B1EEF}" destId="{6301EA12-DFC3-422B-BE7B-64130BCFBE4E}" srcOrd="13" destOrd="0" presId="urn:microsoft.com/office/officeart/2005/8/layout/default"/>
    <dgm:cxn modelId="{61AEBFCF-11AA-484F-9DEC-EC1A79FB7E3C}" type="presParOf" srcId="{3C6C14F9-BEF7-466A-9220-5A25AC3B1EEF}" destId="{E52CBF7A-25F9-4FD4-96BC-879C0A85FE47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9651914-EE61-4E07-BDC3-22EF9F7ECE0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0A8A577-98F5-413D-AB85-1DAF0DEB60A8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b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Modalità di selezione dei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destinatari</a:t>
          </a:r>
        </a:p>
      </dgm:t>
    </dgm:pt>
    <dgm:pt modelId="{D323B393-E210-4E11-8759-3B4BA0627F83}" type="parTrans" cxnId="{E7DB03AA-4D54-4FC2-BEB3-9F859082F82A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C110B05-D8C2-4CA9-BC50-92497A69F0C1}" type="sibTrans" cxnId="{E7DB03AA-4D54-4FC2-BEB3-9F859082F82A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171EDD1-076C-461A-BDFC-B884D42E508D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Descrizione dettagliata del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percorso formativo </a:t>
          </a:r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comprensivo dei contenuti essenziali</a:t>
          </a:r>
          <a:endParaRPr lang="it-IT" sz="1500" b="1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0B819F0F-908E-489E-9899-9B31FDEACA6E}" type="parTrans" cxnId="{281B4DC1-6837-4B3E-99C3-C132DAEDC6CB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305D062-5D21-4629-947A-6FAF00D6EB59}" type="sibTrans" cxnId="{281B4DC1-6837-4B3E-99C3-C132DAEDC6CB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8E54D85-34F4-4E1F-981B-3D59496AB6C1}">
      <dgm:prSet phldrT="[Testo]"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Indicazione del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soggetto attuatore</a:t>
          </a:r>
        </a:p>
      </dgm:t>
    </dgm:pt>
    <dgm:pt modelId="{1F6AC479-712E-4991-9210-27C1D905D29C}" type="parTrans" cxnId="{1D2A6AB6-5098-463E-A954-CEDE3345600C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F1B2FF4-EA54-49EF-8963-35B045318543}" type="sibTrans" cxnId="{1D2A6AB6-5098-463E-A954-CEDE3345600C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41CF951-0F22-4167-82A1-21A530542366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Indicazione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risorse strumentali </a:t>
          </a:r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 disponibilità sedi operative</a:t>
          </a:r>
        </a:p>
      </dgm:t>
    </dgm:pt>
    <dgm:pt modelId="{287C2793-4FDF-49A9-BF49-6C4C72C6046B}" type="parTrans" cxnId="{D6EE4B52-1D74-48AE-B0DC-CB03A11C5936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01EF515E-87E3-4651-93B1-C8042391AAB1}" type="sibTrans" cxnId="{D6EE4B52-1D74-48AE-B0DC-CB03A11C5936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CE1C905-2D44-450F-9997-6A43A41F9280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Modalità di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coordinamento con Istituzioni e soggetti pubblici/privati locali</a:t>
          </a:r>
        </a:p>
      </dgm:t>
    </dgm:pt>
    <dgm:pt modelId="{EBD3AEE3-7B2D-4261-9708-86A0670BFFED}" type="parTrans" cxnId="{19015788-DBCB-4226-B74E-2BE20371BC85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27AA118-1DFB-4DA0-B4D9-DA781E46FAE8}" type="sibTrans" cxnId="{19015788-DBCB-4226-B74E-2BE20371BC85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C48A6D1-22F9-48F2-A1FB-26149EDB1D06}">
      <dgm:prSet custT="1"/>
      <dgm:spPr>
        <a:solidFill>
          <a:schemeClr val="bg1">
            <a:lumMod val="9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5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Fonti di </a:t>
          </a:r>
          <a:r>
            <a:rPr lang="it-IT" sz="15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finanziamento</a:t>
          </a:r>
        </a:p>
      </dgm:t>
    </dgm:pt>
    <dgm:pt modelId="{B090DFEE-0C98-469D-8F88-A1E0268A0740}" type="parTrans" cxnId="{5EDD5D0A-D52E-40CA-B565-88ED12C026A8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A79DCDF-C6CC-4D72-B3F9-04E9EF661FA6}" type="sibTrans" cxnId="{5EDD5D0A-D52E-40CA-B565-88ED12C026A8}">
      <dgm:prSet/>
      <dgm:spPr/>
      <dgm:t>
        <a:bodyPr/>
        <a:lstStyle/>
        <a:p>
          <a:endParaRPr lang="it-IT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9BAC6A1-32FA-450E-BA20-302BA038CB1C}" type="pres">
      <dgm:prSet presAssocID="{D9651914-EE61-4E07-BDC3-22EF9F7ECE0A}" presName="diagram" presStyleCnt="0">
        <dgm:presLayoutVars>
          <dgm:dir/>
          <dgm:resizeHandles val="exact"/>
        </dgm:presLayoutVars>
      </dgm:prSet>
      <dgm:spPr/>
    </dgm:pt>
    <dgm:pt modelId="{0C3136A8-933A-41BF-BB22-82B553CEC381}" type="pres">
      <dgm:prSet presAssocID="{30A8A577-98F5-413D-AB85-1DAF0DEB60A8}" presName="node" presStyleLbl="node1" presStyleIdx="0" presStyleCnt="6" custScaleX="39460" custScaleY="43845" custLinFactNeighborX="51859" custLinFactNeighborY="-757">
        <dgm:presLayoutVars>
          <dgm:bulletEnabled val="1"/>
        </dgm:presLayoutVars>
      </dgm:prSet>
      <dgm:spPr/>
    </dgm:pt>
    <dgm:pt modelId="{3C4060CE-0255-4DB9-8F81-280F0DD72BBC}" type="pres">
      <dgm:prSet presAssocID="{CC110B05-D8C2-4CA9-BC50-92497A69F0C1}" presName="sibTrans" presStyleCnt="0"/>
      <dgm:spPr/>
    </dgm:pt>
    <dgm:pt modelId="{742968E5-E389-4D17-ACE8-B62E5080703D}" type="pres">
      <dgm:prSet presAssocID="{2171EDD1-076C-461A-BDFC-B884D42E508D}" presName="node" presStyleLbl="node1" presStyleIdx="1" presStyleCnt="6" custScaleX="39460" custScaleY="43845" custLinFactNeighborX="45564" custLinFactNeighborY="6589">
        <dgm:presLayoutVars>
          <dgm:bulletEnabled val="1"/>
        </dgm:presLayoutVars>
      </dgm:prSet>
      <dgm:spPr/>
    </dgm:pt>
    <dgm:pt modelId="{2ED85501-E452-460E-8A92-E0BEDC7B3182}" type="pres">
      <dgm:prSet presAssocID="{8305D062-5D21-4629-947A-6FAF00D6EB59}" presName="sibTrans" presStyleCnt="0"/>
      <dgm:spPr/>
    </dgm:pt>
    <dgm:pt modelId="{00D482A5-1F87-402C-8D75-31203B15B99C}" type="pres">
      <dgm:prSet presAssocID="{88E54D85-34F4-4E1F-981B-3D59496AB6C1}" presName="node" presStyleLbl="node1" presStyleIdx="2" presStyleCnt="6" custScaleX="39460" custScaleY="43845" custLinFactNeighborX="-90840" custLinFactNeighborY="-5907">
        <dgm:presLayoutVars>
          <dgm:bulletEnabled val="1"/>
        </dgm:presLayoutVars>
      </dgm:prSet>
      <dgm:spPr/>
    </dgm:pt>
    <dgm:pt modelId="{B3C17921-64AC-4604-8A8F-B4C44AF57687}" type="pres">
      <dgm:prSet presAssocID="{8F1B2FF4-EA54-49EF-8963-35B045318543}" presName="sibTrans" presStyleCnt="0"/>
      <dgm:spPr/>
    </dgm:pt>
    <dgm:pt modelId="{14EB91A9-824C-42B4-B51A-5B375CE797E9}" type="pres">
      <dgm:prSet presAssocID="{E41CF951-0F22-4167-82A1-21A530542366}" presName="node" presStyleLbl="node1" presStyleIdx="3" presStyleCnt="6" custScaleX="39460" custScaleY="43845" custLinFactNeighborX="52263" custLinFactNeighborY="-7682">
        <dgm:presLayoutVars>
          <dgm:bulletEnabled val="1"/>
        </dgm:presLayoutVars>
      </dgm:prSet>
      <dgm:spPr/>
    </dgm:pt>
    <dgm:pt modelId="{77E53FF1-0207-4A37-9638-F0CE02EB272C}" type="pres">
      <dgm:prSet presAssocID="{01EF515E-87E3-4651-93B1-C8042391AAB1}" presName="sibTrans" presStyleCnt="0"/>
      <dgm:spPr/>
    </dgm:pt>
    <dgm:pt modelId="{94B891CD-F77C-4B22-BAAD-2DB91E739202}" type="pres">
      <dgm:prSet presAssocID="{6CE1C905-2D44-450F-9997-6A43A41F9280}" presName="node" presStyleLbl="node1" presStyleIdx="4" presStyleCnt="6" custScaleX="39460" custScaleY="43845" custLinFactNeighborX="-40555" custLinFactNeighborY="-12473">
        <dgm:presLayoutVars>
          <dgm:bulletEnabled val="1"/>
        </dgm:presLayoutVars>
      </dgm:prSet>
      <dgm:spPr/>
    </dgm:pt>
    <dgm:pt modelId="{04B561C9-8BC6-448F-902C-AC4167AC5736}" type="pres">
      <dgm:prSet presAssocID="{C27AA118-1DFB-4DA0-B4D9-DA781E46FAE8}" presName="sibTrans" presStyleCnt="0"/>
      <dgm:spPr/>
    </dgm:pt>
    <dgm:pt modelId="{D37790E2-B78A-498F-A21F-B9EBA39A648D}" type="pres">
      <dgm:prSet presAssocID="{CC48A6D1-22F9-48F2-A1FB-26149EDB1D06}" presName="node" presStyleLbl="node1" presStyleIdx="5" presStyleCnt="6" custScaleX="39460" custScaleY="43845" custLinFactNeighborX="-4124" custLinFactNeighborY="-463">
        <dgm:presLayoutVars>
          <dgm:bulletEnabled val="1"/>
        </dgm:presLayoutVars>
      </dgm:prSet>
      <dgm:spPr/>
    </dgm:pt>
  </dgm:ptLst>
  <dgm:cxnLst>
    <dgm:cxn modelId="{5EDD5D0A-D52E-40CA-B565-88ED12C026A8}" srcId="{D9651914-EE61-4E07-BDC3-22EF9F7ECE0A}" destId="{CC48A6D1-22F9-48F2-A1FB-26149EDB1D06}" srcOrd="5" destOrd="0" parTransId="{B090DFEE-0C98-469D-8F88-A1E0268A0740}" sibTransId="{DA79DCDF-C6CC-4D72-B3F9-04E9EF661FA6}"/>
    <dgm:cxn modelId="{4D117F16-D5AD-4ACA-863F-6718C2CC0014}" type="presOf" srcId="{D9651914-EE61-4E07-BDC3-22EF9F7ECE0A}" destId="{39BAC6A1-32FA-450E-BA20-302BA038CB1C}" srcOrd="0" destOrd="0" presId="urn:microsoft.com/office/officeart/2005/8/layout/default"/>
    <dgm:cxn modelId="{BBF5616B-E7DA-4E02-B113-05809630FAC5}" type="presOf" srcId="{CC48A6D1-22F9-48F2-A1FB-26149EDB1D06}" destId="{D37790E2-B78A-498F-A21F-B9EBA39A648D}" srcOrd="0" destOrd="0" presId="urn:microsoft.com/office/officeart/2005/8/layout/default"/>
    <dgm:cxn modelId="{D6EE4B52-1D74-48AE-B0DC-CB03A11C5936}" srcId="{D9651914-EE61-4E07-BDC3-22EF9F7ECE0A}" destId="{E41CF951-0F22-4167-82A1-21A530542366}" srcOrd="3" destOrd="0" parTransId="{287C2793-4FDF-49A9-BF49-6C4C72C6046B}" sibTransId="{01EF515E-87E3-4651-93B1-C8042391AAB1}"/>
    <dgm:cxn modelId="{19015788-DBCB-4226-B74E-2BE20371BC85}" srcId="{D9651914-EE61-4E07-BDC3-22EF9F7ECE0A}" destId="{6CE1C905-2D44-450F-9997-6A43A41F9280}" srcOrd="4" destOrd="0" parTransId="{EBD3AEE3-7B2D-4261-9708-86A0670BFFED}" sibTransId="{C27AA118-1DFB-4DA0-B4D9-DA781E46FAE8}"/>
    <dgm:cxn modelId="{B383778D-839F-4DDE-8A7E-24D9CF432821}" type="presOf" srcId="{E41CF951-0F22-4167-82A1-21A530542366}" destId="{14EB91A9-824C-42B4-B51A-5B375CE797E9}" srcOrd="0" destOrd="0" presId="urn:microsoft.com/office/officeart/2005/8/layout/default"/>
    <dgm:cxn modelId="{E7DB03AA-4D54-4FC2-BEB3-9F859082F82A}" srcId="{D9651914-EE61-4E07-BDC3-22EF9F7ECE0A}" destId="{30A8A577-98F5-413D-AB85-1DAF0DEB60A8}" srcOrd="0" destOrd="0" parTransId="{D323B393-E210-4E11-8759-3B4BA0627F83}" sibTransId="{CC110B05-D8C2-4CA9-BC50-92497A69F0C1}"/>
    <dgm:cxn modelId="{1D2A6AB6-5098-463E-A954-CEDE3345600C}" srcId="{D9651914-EE61-4E07-BDC3-22EF9F7ECE0A}" destId="{88E54D85-34F4-4E1F-981B-3D59496AB6C1}" srcOrd="2" destOrd="0" parTransId="{1F6AC479-712E-4991-9210-27C1D905D29C}" sibTransId="{8F1B2FF4-EA54-49EF-8963-35B045318543}"/>
    <dgm:cxn modelId="{7243AFB9-4E59-4E88-8108-77DD96F7136F}" type="presOf" srcId="{6CE1C905-2D44-450F-9997-6A43A41F9280}" destId="{94B891CD-F77C-4B22-BAAD-2DB91E739202}" srcOrd="0" destOrd="0" presId="urn:microsoft.com/office/officeart/2005/8/layout/default"/>
    <dgm:cxn modelId="{281B4DC1-6837-4B3E-99C3-C132DAEDC6CB}" srcId="{D9651914-EE61-4E07-BDC3-22EF9F7ECE0A}" destId="{2171EDD1-076C-461A-BDFC-B884D42E508D}" srcOrd="1" destOrd="0" parTransId="{0B819F0F-908E-489E-9899-9B31FDEACA6E}" sibTransId="{8305D062-5D21-4629-947A-6FAF00D6EB59}"/>
    <dgm:cxn modelId="{729007CC-7E71-42E0-9DB0-F021DCC6BF65}" type="presOf" srcId="{88E54D85-34F4-4E1F-981B-3D59496AB6C1}" destId="{00D482A5-1F87-402C-8D75-31203B15B99C}" srcOrd="0" destOrd="0" presId="urn:microsoft.com/office/officeart/2005/8/layout/default"/>
    <dgm:cxn modelId="{25874BD8-6460-426E-AD40-9E10B841EFA9}" type="presOf" srcId="{2171EDD1-076C-461A-BDFC-B884D42E508D}" destId="{742968E5-E389-4D17-ACE8-B62E5080703D}" srcOrd="0" destOrd="0" presId="urn:microsoft.com/office/officeart/2005/8/layout/default"/>
    <dgm:cxn modelId="{2BD2E4DB-B468-4319-B8EF-F6541CD5A5AE}" type="presOf" srcId="{30A8A577-98F5-413D-AB85-1DAF0DEB60A8}" destId="{0C3136A8-933A-41BF-BB22-82B553CEC381}" srcOrd="0" destOrd="0" presId="urn:microsoft.com/office/officeart/2005/8/layout/default"/>
    <dgm:cxn modelId="{C04534B2-98EC-4358-8213-FB269421B6E8}" type="presParOf" srcId="{39BAC6A1-32FA-450E-BA20-302BA038CB1C}" destId="{0C3136A8-933A-41BF-BB22-82B553CEC381}" srcOrd="0" destOrd="0" presId="urn:microsoft.com/office/officeart/2005/8/layout/default"/>
    <dgm:cxn modelId="{D59603F3-1BCB-40CA-870C-C32BEFB098FE}" type="presParOf" srcId="{39BAC6A1-32FA-450E-BA20-302BA038CB1C}" destId="{3C4060CE-0255-4DB9-8F81-280F0DD72BBC}" srcOrd="1" destOrd="0" presId="urn:microsoft.com/office/officeart/2005/8/layout/default"/>
    <dgm:cxn modelId="{DCAD3BF7-0037-494E-B971-F4A9DB1C1141}" type="presParOf" srcId="{39BAC6A1-32FA-450E-BA20-302BA038CB1C}" destId="{742968E5-E389-4D17-ACE8-B62E5080703D}" srcOrd="2" destOrd="0" presId="urn:microsoft.com/office/officeart/2005/8/layout/default"/>
    <dgm:cxn modelId="{A8E04291-41B9-4D37-B167-E2A0EED96CA1}" type="presParOf" srcId="{39BAC6A1-32FA-450E-BA20-302BA038CB1C}" destId="{2ED85501-E452-460E-8A92-E0BEDC7B3182}" srcOrd="3" destOrd="0" presId="urn:microsoft.com/office/officeart/2005/8/layout/default"/>
    <dgm:cxn modelId="{0E571EC4-920B-4FC2-B412-4136E8610B15}" type="presParOf" srcId="{39BAC6A1-32FA-450E-BA20-302BA038CB1C}" destId="{00D482A5-1F87-402C-8D75-31203B15B99C}" srcOrd="4" destOrd="0" presId="urn:microsoft.com/office/officeart/2005/8/layout/default"/>
    <dgm:cxn modelId="{5457B7A7-B3AE-43CB-8CA9-1C7960C10B6E}" type="presParOf" srcId="{39BAC6A1-32FA-450E-BA20-302BA038CB1C}" destId="{B3C17921-64AC-4604-8A8F-B4C44AF57687}" srcOrd="5" destOrd="0" presId="urn:microsoft.com/office/officeart/2005/8/layout/default"/>
    <dgm:cxn modelId="{9ACCAF18-5DD6-4E21-BE8F-4F8AF42096A9}" type="presParOf" srcId="{39BAC6A1-32FA-450E-BA20-302BA038CB1C}" destId="{14EB91A9-824C-42B4-B51A-5B375CE797E9}" srcOrd="6" destOrd="0" presId="urn:microsoft.com/office/officeart/2005/8/layout/default"/>
    <dgm:cxn modelId="{298EBFB1-D97C-4993-8C3A-E2F4FABF7498}" type="presParOf" srcId="{39BAC6A1-32FA-450E-BA20-302BA038CB1C}" destId="{77E53FF1-0207-4A37-9638-F0CE02EB272C}" srcOrd="7" destOrd="0" presId="urn:microsoft.com/office/officeart/2005/8/layout/default"/>
    <dgm:cxn modelId="{4379E359-C971-499A-A016-DBB32A14D866}" type="presParOf" srcId="{39BAC6A1-32FA-450E-BA20-302BA038CB1C}" destId="{94B891CD-F77C-4B22-BAAD-2DB91E739202}" srcOrd="8" destOrd="0" presId="urn:microsoft.com/office/officeart/2005/8/layout/default"/>
    <dgm:cxn modelId="{21450960-7B56-40B3-85C2-BF83183293C4}" type="presParOf" srcId="{39BAC6A1-32FA-450E-BA20-302BA038CB1C}" destId="{04B561C9-8BC6-448F-902C-AC4167AC5736}" srcOrd="9" destOrd="0" presId="urn:microsoft.com/office/officeart/2005/8/layout/default"/>
    <dgm:cxn modelId="{277DBB8B-2ECB-431F-8A5F-905EE053AA98}" type="presParOf" srcId="{39BAC6A1-32FA-450E-BA20-302BA038CB1C}" destId="{D37790E2-B78A-498F-A21F-B9EBA39A648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3363F5-2D8F-4598-96FC-0047CED5AF4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0AD45FD-3FC4-4343-A554-5885246A1EAD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 b="1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endParaRPr lang="it-IT" sz="1700" b="1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r>
            <a:rPr lang="it-IT" sz="1700" b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Contenuti del percorso formativo</a:t>
          </a:r>
          <a:endParaRPr lang="it-IT" sz="1700" b="1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F280897-C3BE-4DD6-8F61-540C9455B583}" type="parTrans" cxnId="{C2A27D9E-269D-412B-8E47-0D1E7E67ACA6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1D34D61-9844-409B-9604-9F0D3CC0ABF4}" type="sibTrans" cxnId="{C2A27D9E-269D-412B-8E47-0D1E7E67ACA6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5EF15699-7301-4AE9-84E0-8AC3D8AF92DB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ts val="0"/>
            </a:spcAft>
          </a:pPr>
          <a:endParaRPr lang="it-IT" sz="1700" b="1" u="sng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>
            <a:spcAft>
              <a:spcPts val="0"/>
            </a:spcAft>
          </a:pPr>
          <a:endParaRPr lang="it-IT" sz="1700" b="1" u="sng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>
            <a:spcAft>
              <a:spcPts val="0"/>
            </a:spcAft>
          </a:pPr>
          <a:r>
            <a:rPr lang="it-IT" sz="1700" b="1" u="sng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Formazione professionale</a:t>
          </a:r>
        </a:p>
        <a:p>
          <a:pPr>
            <a:spcAft>
              <a:spcPts val="0"/>
            </a:spcAft>
          </a:pPr>
          <a:r>
            <a:rPr lang="it-IT" sz="1500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 coerenza con l’Atlante del Lavoro e delle Qualificazioni </a:t>
          </a:r>
        </a:p>
        <a:p>
          <a:pPr>
            <a:spcAft>
              <a:spcPct val="35000"/>
            </a:spcAft>
          </a:pPr>
          <a:r>
            <a:rPr lang="it-IT" sz="1500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(il monte ore varia in relazione al profilo da formare)</a:t>
          </a:r>
          <a:endParaRPr lang="it-IT" sz="1500" i="1" u="sng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BC77760-B1F6-449F-B4C4-12F099107BB6}" type="parTrans" cxnId="{153DFAF6-C0E8-40B4-8B5E-7D9EE6C6938C}">
      <dgm:prSet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9C58F05-3761-4D3E-BE35-BB49EEF35201}" type="sibTrans" cxnId="{153DFAF6-C0E8-40B4-8B5E-7D9EE6C6938C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90544F8-FD32-4C70-B4C5-A5F92A0ABFAD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ts val="600"/>
            </a:spcAft>
          </a:pPr>
          <a:r>
            <a:rPr lang="it-IT" sz="17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Elementi di </a:t>
          </a:r>
          <a:r>
            <a:rPr lang="it-IT" sz="1700" b="1" u="sng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salute e sicurezza sui luoghi di lavoro</a:t>
          </a:r>
        </a:p>
        <a:p>
          <a:pPr>
            <a:spcAft>
              <a:spcPct val="35000"/>
            </a:spcAft>
          </a:pPr>
          <a:r>
            <a:rPr lang="it-IT" sz="1500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(almeno </a:t>
          </a:r>
          <a:r>
            <a:rPr lang="it-IT" sz="1500" b="1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4 ore</a:t>
          </a:r>
          <a:r>
            <a:rPr lang="it-IT" sz="1500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. </a:t>
          </a:r>
          <a:r>
            <a:rPr lang="it-IT" sz="1500" i="1" u="sng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Non assolve l’obbligo formativo in capo al datore di lavoro</a:t>
          </a:r>
          <a:r>
            <a:rPr lang="it-IT" sz="1500" i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)</a:t>
          </a:r>
          <a:endParaRPr lang="it-IT" sz="1500" i="1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87C2D06-543D-4EC6-9358-0EE5CDE3789C}" type="parTrans" cxnId="{69ABD0A9-667C-466A-8D4E-AF2788E72B0A}">
      <dgm:prSet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AA1A9BB-0E0A-46BD-9C36-01DBC91277DE}" type="sibTrans" cxnId="{69ABD0A9-667C-466A-8D4E-AF2788E72B0A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93654DB-BE3A-40BD-836F-C89B596939AB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700" b="1" u="sng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Orientamento, potenziamento competenze trasversali, supporto alla ricerca di lavoro</a:t>
          </a:r>
          <a:endParaRPr lang="it-IT" sz="1700" b="1" u="sng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C8D2F27-3089-45E2-9698-50F7C5FCC1A2}" type="parTrans" cxnId="{E859A497-2D07-41FB-A006-C8B4E6CB7982}">
      <dgm:prSet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35305B2-BA1C-4C63-A39B-FFDF5BFA4778}" type="sibTrans" cxnId="{E859A497-2D07-41FB-A006-C8B4E6CB7982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3B7FC8C-7A27-4D7A-90FC-2F8D035800CF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ts val="600"/>
            </a:spcAft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>
            <a:spcAft>
              <a:spcPts val="600"/>
            </a:spcAft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>
            <a:spcAft>
              <a:spcPts val="0"/>
            </a:spcAft>
          </a:pP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Formazione linguistica</a:t>
          </a:r>
        </a:p>
        <a:p>
          <a:pPr>
            <a:spcAft>
              <a:spcPts val="0"/>
            </a:spcAft>
          </a:pPr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per il conseguimento almeno del livello A1 </a:t>
          </a:r>
          <a:r>
            <a:rPr lang="it-IT" sz="1500" b="1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(100 ore)</a:t>
          </a:r>
          <a:endParaRPr lang="it-IT" sz="1500" b="1" i="1" kern="1200" dirty="0">
            <a:solidFill>
              <a:srgbClr val="000000"/>
            </a:solidFill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gm:t>
    </dgm:pt>
    <dgm:pt modelId="{CEB0B60B-434B-467F-896C-CEFE7214B009}" type="parTrans" cxnId="{B81817A2-9797-4508-BB96-A1ACE4377E44}">
      <dgm:prSet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51300679-4B6A-4565-B7C0-A03877383563}" type="sibTrans" cxnId="{B81817A2-9797-4508-BB96-A1ACE4377E44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B67E109-D71E-4A4D-9CAF-317AC32F59DB}">
      <dgm:prSet phldrT="[Testo]"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Elementi di educazione civica e cittadinanza</a:t>
          </a:r>
        </a:p>
        <a:p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(almeno </a:t>
          </a:r>
          <a:r>
            <a:rPr lang="it-IT" sz="1500" b="1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10 ore</a:t>
          </a:r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)</a:t>
          </a:r>
          <a:endParaRPr lang="it-IT" sz="1500" i="1" kern="1200" dirty="0">
            <a:solidFill>
              <a:srgbClr val="000000"/>
            </a:solidFill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gm:t>
    </dgm:pt>
    <dgm:pt modelId="{2C4D6402-5A5C-4E34-9344-904F217D6F45}" type="parTrans" cxnId="{4DE2750F-2BB9-4538-877E-6FD65E840AD8}">
      <dgm:prSet custT="1"/>
      <dgm:spPr>
        <a:solidFill>
          <a:schemeClr val="bg1">
            <a:lumMod val="95000"/>
          </a:schemeClr>
        </a:solidFill>
        <a:ln w="12700"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1B11A96F-3FF1-4C91-A38A-26EAD9EB6D57}" type="sibTrans" cxnId="{4DE2750F-2BB9-4538-877E-6FD65E840AD8}">
      <dgm:prSet/>
      <dgm:spPr/>
      <dgm:t>
        <a:bodyPr/>
        <a:lstStyle/>
        <a:p>
          <a:endParaRPr lang="it-IT" sz="17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BD846E6-04E5-4A29-AC28-E4ACB97AAA26}" type="pres">
      <dgm:prSet presAssocID="{C93363F5-2D8F-4598-96FC-0047CED5AF4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55C3845-FB52-4125-B1BE-A424F402A0C6}" type="pres">
      <dgm:prSet presAssocID="{10AD45FD-3FC4-4343-A554-5885246A1EAD}" presName="root1" presStyleCnt="0"/>
      <dgm:spPr/>
    </dgm:pt>
    <dgm:pt modelId="{2CED9F3C-5B05-42B8-A726-8BEC85ED0C56}" type="pres">
      <dgm:prSet presAssocID="{10AD45FD-3FC4-4343-A554-5885246A1EAD}" presName="LevelOneTextNode" presStyleLbl="node0" presStyleIdx="0" presStyleCnt="1">
        <dgm:presLayoutVars>
          <dgm:chPref val="3"/>
        </dgm:presLayoutVars>
      </dgm:prSet>
      <dgm:spPr/>
    </dgm:pt>
    <dgm:pt modelId="{11B1A772-699A-4BA5-8A03-26B692543984}" type="pres">
      <dgm:prSet presAssocID="{10AD45FD-3FC4-4343-A554-5885246A1EAD}" presName="level2hierChild" presStyleCnt="0"/>
      <dgm:spPr/>
    </dgm:pt>
    <dgm:pt modelId="{746020B2-2764-46C6-941B-69A6EE09991E}" type="pres">
      <dgm:prSet presAssocID="{CBC77760-B1F6-449F-B4C4-12F099107BB6}" presName="conn2-1" presStyleLbl="parChTrans1D2" presStyleIdx="0" presStyleCnt="2"/>
      <dgm:spPr/>
    </dgm:pt>
    <dgm:pt modelId="{DCC2DA07-F441-43E9-B107-5DD17E39A7C4}" type="pres">
      <dgm:prSet presAssocID="{CBC77760-B1F6-449F-B4C4-12F099107BB6}" presName="connTx" presStyleLbl="parChTrans1D2" presStyleIdx="0" presStyleCnt="2"/>
      <dgm:spPr/>
    </dgm:pt>
    <dgm:pt modelId="{B7295A4B-7B32-4E48-80D6-4D5292C6C111}" type="pres">
      <dgm:prSet presAssocID="{5EF15699-7301-4AE9-84E0-8AC3D8AF92DB}" presName="root2" presStyleCnt="0"/>
      <dgm:spPr/>
    </dgm:pt>
    <dgm:pt modelId="{9430B174-9D4E-46F6-93EE-3327A3AAF628}" type="pres">
      <dgm:prSet presAssocID="{5EF15699-7301-4AE9-84E0-8AC3D8AF92DB}" presName="LevelTwoTextNode" presStyleLbl="node2" presStyleIdx="0" presStyleCnt="2" custScaleY="127200">
        <dgm:presLayoutVars>
          <dgm:chPref val="3"/>
        </dgm:presLayoutVars>
      </dgm:prSet>
      <dgm:spPr/>
    </dgm:pt>
    <dgm:pt modelId="{C9ECD2D7-98C6-4538-9188-844AB6FF9826}" type="pres">
      <dgm:prSet presAssocID="{5EF15699-7301-4AE9-84E0-8AC3D8AF92DB}" presName="level3hierChild" presStyleCnt="0"/>
      <dgm:spPr/>
    </dgm:pt>
    <dgm:pt modelId="{A685818B-ECD0-48A3-8FF3-9CDC7AED6916}" type="pres">
      <dgm:prSet presAssocID="{B87C2D06-543D-4EC6-9358-0EE5CDE3789C}" presName="conn2-1" presStyleLbl="parChTrans1D3" presStyleIdx="0" presStyleCnt="3"/>
      <dgm:spPr/>
    </dgm:pt>
    <dgm:pt modelId="{DD745A4E-F51D-433B-973E-7B025316C625}" type="pres">
      <dgm:prSet presAssocID="{B87C2D06-543D-4EC6-9358-0EE5CDE3789C}" presName="connTx" presStyleLbl="parChTrans1D3" presStyleIdx="0" presStyleCnt="3"/>
      <dgm:spPr/>
    </dgm:pt>
    <dgm:pt modelId="{1F62377F-92D9-487C-A288-81CF96C6742D}" type="pres">
      <dgm:prSet presAssocID="{290544F8-FD32-4C70-B4C5-A5F92A0ABFAD}" presName="root2" presStyleCnt="0"/>
      <dgm:spPr/>
    </dgm:pt>
    <dgm:pt modelId="{2F058B5F-08A4-4768-AAFA-61384E0DA0FB}" type="pres">
      <dgm:prSet presAssocID="{290544F8-FD32-4C70-B4C5-A5F92A0ABFAD}" presName="LevelTwoTextNode" presStyleLbl="node3" presStyleIdx="0" presStyleCnt="3">
        <dgm:presLayoutVars>
          <dgm:chPref val="3"/>
        </dgm:presLayoutVars>
      </dgm:prSet>
      <dgm:spPr/>
    </dgm:pt>
    <dgm:pt modelId="{0763FC12-927A-4F11-B43B-1DC56EB77ED6}" type="pres">
      <dgm:prSet presAssocID="{290544F8-FD32-4C70-B4C5-A5F92A0ABFAD}" presName="level3hierChild" presStyleCnt="0"/>
      <dgm:spPr/>
    </dgm:pt>
    <dgm:pt modelId="{091C4F7C-D89D-4F10-A263-0BB61695F40D}" type="pres">
      <dgm:prSet presAssocID="{4C8D2F27-3089-45E2-9698-50F7C5FCC1A2}" presName="conn2-1" presStyleLbl="parChTrans1D3" presStyleIdx="1" presStyleCnt="3"/>
      <dgm:spPr/>
    </dgm:pt>
    <dgm:pt modelId="{4DBD1DE0-AF0D-4836-878D-162C8475E3E2}" type="pres">
      <dgm:prSet presAssocID="{4C8D2F27-3089-45E2-9698-50F7C5FCC1A2}" presName="connTx" presStyleLbl="parChTrans1D3" presStyleIdx="1" presStyleCnt="3"/>
      <dgm:spPr/>
    </dgm:pt>
    <dgm:pt modelId="{D5963575-8603-474A-9D71-7B5C8242282C}" type="pres">
      <dgm:prSet presAssocID="{893654DB-BE3A-40BD-836F-C89B596939AB}" presName="root2" presStyleCnt="0"/>
      <dgm:spPr/>
    </dgm:pt>
    <dgm:pt modelId="{8932717F-FA38-4052-BD76-291D37FA92FE}" type="pres">
      <dgm:prSet presAssocID="{893654DB-BE3A-40BD-836F-C89B596939AB}" presName="LevelTwoTextNode" presStyleLbl="node3" presStyleIdx="1" presStyleCnt="3">
        <dgm:presLayoutVars>
          <dgm:chPref val="3"/>
        </dgm:presLayoutVars>
      </dgm:prSet>
      <dgm:spPr/>
    </dgm:pt>
    <dgm:pt modelId="{05B12496-52EB-4076-8DD9-BF90AD0A3D8F}" type="pres">
      <dgm:prSet presAssocID="{893654DB-BE3A-40BD-836F-C89B596939AB}" presName="level3hierChild" presStyleCnt="0"/>
      <dgm:spPr/>
    </dgm:pt>
    <dgm:pt modelId="{4FE6E29C-388D-477C-89EC-AA0A15D29F85}" type="pres">
      <dgm:prSet presAssocID="{CEB0B60B-434B-467F-896C-CEFE7214B009}" presName="conn2-1" presStyleLbl="parChTrans1D2" presStyleIdx="1" presStyleCnt="2"/>
      <dgm:spPr/>
    </dgm:pt>
    <dgm:pt modelId="{655D54E0-BB62-4E7C-B5C6-C66A2AA2F68E}" type="pres">
      <dgm:prSet presAssocID="{CEB0B60B-434B-467F-896C-CEFE7214B009}" presName="connTx" presStyleLbl="parChTrans1D2" presStyleIdx="1" presStyleCnt="2"/>
      <dgm:spPr/>
    </dgm:pt>
    <dgm:pt modelId="{530C6021-8A26-4396-916B-76F12DC5C7F0}" type="pres">
      <dgm:prSet presAssocID="{33B7FC8C-7A27-4D7A-90FC-2F8D035800CF}" presName="root2" presStyleCnt="0"/>
      <dgm:spPr/>
    </dgm:pt>
    <dgm:pt modelId="{57EF0480-77BF-4B2B-84AE-960D47FCFBAF}" type="pres">
      <dgm:prSet presAssocID="{33B7FC8C-7A27-4D7A-90FC-2F8D035800CF}" presName="LevelTwoTextNode" presStyleLbl="node2" presStyleIdx="1" presStyleCnt="2">
        <dgm:presLayoutVars>
          <dgm:chPref val="3"/>
        </dgm:presLayoutVars>
      </dgm:prSet>
      <dgm:spPr/>
    </dgm:pt>
    <dgm:pt modelId="{8E6A0A7A-7E7B-4BF6-B112-381BF74D1CB6}" type="pres">
      <dgm:prSet presAssocID="{33B7FC8C-7A27-4D7A-90FC-2F8D035800CF}" presName="level3hierChild" presStyleCnt="0"/>
      <dgm:spPr/>
    </dgm:pt>
    <dgm:pt modelId="{F2242162-B0C7-4116-B24B-461DB50AE56F}" type="pres">
      <dgm:prSet presAssocID="{2C4D6402-5A5C-4E34-9344-904F217D6F45}" presName="conn2-1" presStyleLbl="parChTrans1D3" presStyleIdx="2" presStyleCnt="3"/>
      <dgm:spPr/>
    </dgm:pt>
    <dgm:pt modelId="{C791D2A8-D8A7-4A5F-9AD4-B0183BAD1887}" type="pres">
      <dgm:prSet presAssocID="{2C4D6402-5A5C-4E34-9344-904F217D6F45}" presName="connTx" presStyleLbl="parChTrans1D3" presStyleIdx="2" presStyleCnt="3"/>
      <dgm:spPr/>
    </dgm:pt>
    <dgm:pt modelId="{384671CB-B780-451B-BC1F-5C07CD378DB7}" type="pres">
      <dgm:prSet presAssocID="{FB67E109-D71E-4A4D-9CAF-317AC32F59DB}" presName="root2" presStyleCnt="0"/>
      <dgm:spPr/>
    </dgm:pt>
    <dgm:pt modelId="{0EDF695E-ECCC-48AC-B8E3-A6A7070EA738}" type="pres">
      <dgm:prSet presAssocID="{FB67E109-D71E-4A4D-9CAF-317AC32F59DB}" presName="LevelTwoTextNode" presStyleLbl="node3" presStyleIdx="2" presStyleCnt="3">
        <dgm:presLayoutVars>
          <dgm:chPref val="3"/>
        </dgm:presLayoutVars>
      </dgm:prSet>
      <dgm:spPr/>
    </dgm:pt>
    <dgm:pt modelId="{CF05C2B2-CC9D-43F8-A0CC-C396F1A30309}" type="pres">
      <dgm:prSet presAssocID="{FB67E109-D71E-4A4D-9CAF-317AC32F59DB}" presName="level3hierChild" presStyleCnt="0"/>
      <dgm:spPr/>
    </dgm:pt>
  </dgm:ptLst>
  <dgm:cxnLst>
    <dgm:cxn modelId="{5DF73F05-E838-4991-BED5-E90687F08551}" type="presOf" srcId="{CEB0B60B-434B-467F-896C-CEFE7214B009}" destId="{4FE6E29C-388D-477C-89EC-AA0A15D29F85}" srcOrd="0" destOrd="0" presId="urn:microsoft.com/office/officeart/2005/8/layout/hierarchy2"/>
    <dgm:cxn modelId="{AF447F0C-EE22-4398-A36A-5FF5AF5E8B4C}" type="presOf" srcId="{2C4D6402-5A5C-4E34-9344-904F217D6F45}" destId="{F2242162-B0C7-4116-B24B-461DB50AE56F}" srcOrd="0" destOrd="0" presId="urn:microsoft.com/office/officeart/2005/8/layout/hierarchy2"/>
    <dgm:cxn modelId="{4DE2750F-2BB9-4538-877E-6FD65E840AD8}" srcId="{33B7FC8C-7A27-4D7A-90FC-2F8D035800CF}" destId="{FB67E109-D71E-4A4D-9CAF-317AC32F59DB}" srcOrd="0" destOrd="0" parTransId="{2C4D6402-5A5C-4E34-9344-904F217D6F45}" sibTransId="{1B11A96F-3FF1-4C91-A38A-26EAD9EB6D57}"/>
    <dgm:cxn modelId="{6A7E563F-E49D-4476-AB22-166381E9C466}" type="presOf" srcId="{5EF15699-7301-4AE9-84E0-8AC3D8AF92DB}" destId="{9430B174-9D4E-46F6-93EE-3327A3AAF628}" srcOrd="0" destOrd="0" presId="urn:microsoft.com/office/officeart/2005/8/layout/hierarchy2"/>
    <dgm:cxn modelId="{21192E5E-C361-4EFA-A671-5C994D9F61E9}" type="presOf" srcId="{2C4D6402-5A5C-4E34-9344-904F217D6F45}" destId="{C791D2A8-D8A7-4A5F-9AD4-B0183BAD1887}" srcOrd="1" destOrd="0" presId="urn:microsoft.com/office/officeart/2005/8/layout/hierarchy2"/>
    <dgm:cxn modelId="{F1BF2347-2F55-4F2B-A80C-AADD218AF4C5}" type="presOf" srcId="{4C8D2F27-3089-45E2-9698-50F7C5FCC1A2}" destId="{4DBD1DE0-AF0D-4836-878D-162C8475E3E2}" srcOrd="1" destOrd="0" presId="urn:microsoft.com/office/officeart/2005/8/layout/hierarchy2"/>
    <dgm:cxn modelId="{B80D236D-CAB6-4D97-8680-00FA8489756A}" type="presOf" srcId="{B87C2D06-543D-4EC6-9358-0EE5CDE3789C}" destId="{DD745A4E-F51D-433B-973E-7B025316C625}" srcOrd="1" destOrd="0" presId="urn:microsoft.com/office/officeart/2005/8/layout/hierarchy2"/>
    <dgm:cxn modelId="{57F93652-2EAF-48C2-83A8-64FCF4E20720}" type="presOf" srcId="{B87C2D06-543D-4EC6-9358-0EE5CDE3789C}" destId="{A685818B-ECD0-48A3-8FF3-9CDC7AED6916}" srcOrd="0" destOrd="0" presId="urn:microsoft.com/office/officeart/2005/8/layout/hierarchy2"/>
    <dgm:cxn modelId="{A5A08A59-1F37-49D7-8FDD-916273636CE7}" type="presOf" srcId="{4C8D2F27-3089-45E2-9698-50F7C5FCC1A2}" destId="{091C4F7C-D89D-4F10-A263-0BB61695F40D}" srcOrd="0" destOrd="0" presId="urn:microsoft.com/office/officeart/2005/8/layout/hierarchy2"/>
    <dgm:cxn modelId="{100EA05A-7014-4EC4-BD63-44156C688721}" type="presOf" srcId="{FB67E109-D71E-4A4D-9CAF-317AC32F59DB}" destId="{0EDF695E-ECCC-48AC-B8E3-A6A7070EA738}" srcOrd="0" destOrd="0" presId="urn:microsoft.com/office/officeart/2005/8/layout/hierarchy2"/>
    <dgm:cxn modelId="{07A4357F-D018-4731-A4B3-C0F6325479A3}" type="presOf" srcId="{893654DB-BE3A-40BD-836F-C89B596939AB}" destId="{8932717F-FA38-4052-BD76-291D37FA92FE}" srcOrd="0" destOrd="0" presId="urn:microsoft.com/office/officeart/2005/8/layout/hierarchy2"/>
    <dgm:cxn modelId="{CBB7C080-58BB-4B39-A9DC-FF667AA636BB}" type="presOf" srcId="{C93363F5-2D8F-4598-96FC-0047CED5AF40}" destId="{4BD846E6-04E5-4A29-AC28-E4ACB97AAA26}" srcOrd="0" destOrd="0" presId="urn:microsoft.com/office/officeart/2005/8/layout/hierarchy2"/>
    <dgm:cxn modelId="{1917A483-D502-47DB-8697-1B4C232E36DF}" type="presOf" srcId="{CBC77760-B1F6-449F-B4C4-12F099107BB6}" destId="{746020B2-2764-46C6-941B-69A6EE09991E}" srcOrd="0" destOrd="0" presId="urn:microsoft.com/office/officeart/2005/8/layout/hierarchy2"/>
    <dgm:cxn modelId="{02E39293-3E00-419F-847B-FC103A098BDF}" type="presOf" srcId="{CEB0B60B-434B-467F-896C-CEFE7214B009}" destId="{655D54E0-BB62-4E7C-B5C6-C66A2AA2F68E}" srcOrd="1" destOrd="0" presId="urn:microsoft.com/office/officeart/2005/8/layout/hierarchy2"/>
    <dgm:cxn modelId="{E859A497-2D07-41FB-A006-C8B4E6CB7982}" srcId="{5EF15699-7301-4AE9-84E0-8AC3D8AF92DB}" destId="{893654DB-BE3A-40BD-836F-C89B596939AB}" srcOrd="1" destOrd="0" parTransId="{4C8D2F27-3089-45E2-9698-50F7C5FCC1A2}" sibTransId="{635305B2-BA1C-4C63-A39B-FFDF5BFA4778}"/>
    <dgm:cxn modelId="{C2A27D9E-269D-412B-8E47-0D1E7E67ACA6}" srcId="{C93363F5-2D8F-4598-96FC-0047CED5AF40}" destId="{10AD45FD-3FC4-4343-A554-5885246A1EAD}" srcOrd="0" destOrd="0" parTransId="{2F280897-C3BE-4DD6-8F61-540C9455B583}" sibTransId="{61D34D61-9844-409B-9604-9F0D3CC0ABF4}"/>
    <dgm:cxn modelId="{8F4BC7A1-BFCF-440A-80EE-B6CEEBA23B2D}" type="presOf" srcId="{10AD45FD-3FC4-4343-A554-5885246A1EAD}" destId="{2CED9F3C-5B05-42B8-A726-8BEC85ED0C56}" srcOrd="0" destOrd="0" presId="urn:microsoft.com/office/officeart/2005/8/layout/hierarchy2"/>
    <dgm:cxn modelId="{B81817A2-9797-4508-BB96-A1ACE4377E44}" srcId="{10AD45FD-3FC4-4343-A554-5885246A1EAD}" destId="{33B7FC8C-7A27-4D7A-90FC-2F8D035800CF}" srcOrd="1" destOrd="0" parTransId="{CEB0B60B-434B-467F-896C-CEFE7214B009}" sibTransId="{51300679-4B6A-4565-B7C0-A03877383563}"/>
    <dgm:cxn modelId="{69ABD0A9-667C-466A-8D4E-AF2788E72B0A}" srcId="{5EF15699-7301-4AE9-84E0-8AC3D8AF92DB}" destId="{290544F8-FD32-4C70-B4C5-A5F92A0ABFAD}" srcOrd="0" destOrd="0" parTransId="{B87C2D06-543D-4EC6-9358-0EE5CDE3789C}" sibTransId="{FAA1A9BB-0E0A-46BD-9C36-01DBC91277DE}"/>
    <dgm:cxn modelId="{7BFD3CBA-8882-4CAC-B453-6CF1D96D94D3}" type="presOf" srcId="{290544F8-FD32-4C70-B4C5-A5F92A0ABFAD}" destId="{2F058B5F-08A4-4768-AAFA-61384E0DA0FB}" srcOrd="0" destOrd="0" presId="urn:microsoft.com/office/officeart/2005/8/layout/hierarchy2"/>
    <dgm:cxn modelId="{3EB887C2-2D12-4A40-BBF2-496FEEF08786}" type="presOf" srcId="{CBC77760-B1F6-449F-B4C4-12F099107BB6}" destId="{DCC2DA07-F441-43E9-B107-5DD17E39A7C4}" srcOrd="1" destOrd="0" presId="urn:microsoft.com/office/officeart/2005/8/layout/hierarchy2"/>
    <dgm:cxn modelId="{B44052E0-4003-41A8-8C76-A7B6CE2BB1E7}" type="presOf" srcId="{33B7FC8C-7A27-4D7A-90FC-2F8D035800CF}" destId="{57EF0480-77BF-4B2B-84AE-960D47FCFBAF}" srcOrd="0" destOrd="0" presId="urn:microsoft.com/office/officeart/2005/8/layout/hierarchy2"/>
    <dgm:cxn modelId="{153DFAF6-C0E8-40B4-8B5E-7D9EE6C6938C}" srcId="{10AD45FD-3FC4-4343-A554-5885246A1EAD}" destId="{5EF15699-7301-4AE9-84E0-8AC3D8AF92DB}" srcOrd="0" destOrd="0" parTransId="{CBC77760-B1F6-449F-B4C4-12F099107BB6}" sibTransId="{49C58F05-3761-4D3E-BE35-BB49EEF35201}"/>
    <dgm:cxn modelId="{CF9A2E2F-F197-4317-87D9-60527DF9C7E9}" type="presParOf" srcId="{4BD846E6-04E5-4A29-AC28-E4ACB97AAA26}" destId="{255C3845-FB52-4125-B1BE-A424F402A0C6}" srcOrd="0" destOrd="0" presId="urn:microsoft.com/office/officeart/2005/8/layout/hierarchy2"/>
    <dgm:cxn modelId="{2058CAC3-FDC3-4A53-8087-7FF86381A124}" type="presParOf" srcId="{255C3845-FB52-4125-B1BE-A424F402A0C6}" destId="{2CED9F3C-5B05-42B8-A726-8BEC85ED0C56}" srcOrd="0" destOrd="0" presId="urn:microsoft.com/office/officeart/2005/8/layout/hierarchy2"/>
    <dgm:cxn modelId="{082AA2B5-DF1C-41CF-806D-492822EA6B1B}" type="presParOf" srcId="{255C3845-FB52-4125-B1BE-A424F402A0C6}" destId="{11B1A772-699A-4BA5-8A03-26B692543984}" srcOrd="1" destOrd="0" presId="urn:microsoft.com/office/officeart/2005/8/layout/hierarchy2"/>
    <dgm:cxn modelId="{1F460603-AC50-4C45-826D-3CFF5BD7503F}" type="presParOf" srcId="{11B1A772-699A-4BA5-8A03-26B692543984}" destId="{746020B2-2764-46C6-941B-69A6EE09991E}" srcOrd="0" destOrd="0" presId="urn:microsoft.com/office/officeart/2005/8/layout/hierarchy2"/>
    <dgm:cxn modelId="{4A46F120-811D-4AA3-B296-F419CEB5CB11}" type="presParOf" srcId="{746020B2-2764-46C6-941B-69A6EE09991E}" destId="{DCC2DA07-F441-43E9-B107-5DD17E39A7C4}" srcOrd="0" destOrd="0" presId="urn:microsoft.com/office/officeart/2005/8/layout/hierarchy2"/>
    <dgm:cxn modelId="{2F8128D3-8D76-4759-B882-00F71DF7BE59}" type="presParOf" srcId="{11B1A772-699A-4BA5-8A03-26B692543984}" destId="{B7295A4B-7B32-4E48-80D6-4D5292C6C111}" srcOrd="1" destOrd="0" presId="urn:microsoft.com/office/officeart/2005/8/layout/hierarchy2"/>
    <dgm:cxn modelId="{8EB7F82B-2DE7-49D8-86C7-8DC65B9D5D0D}" type="presParOf" srcId="{B7295A4B-7B32-4E48-80D6-4D5292C6C111}" destId="{9430B174-9D4E-46F6-93EE-3327A3AAF628}" srcOrd="0" destOrd="0" presId="urn:microsoft.com/office/officeart/2005/8/layout/hierarchy2"/>
    <dgm:cxn modelId="{3B842F40-3397-40D8-A8C6-9E7A16FEFBC1}" type="presParOf" srcId="{B7295A4B-7B32-4E48-80D6-4D5292C6C111}" destId="{C9ECD2D7-98C6-4538-9188-844AB6FF9826}" srcOrd="1" destOrd="0" presId="urn:microsoft.com/office/officeart/2005/8/layout/hierarchy2"/>
    <dgm:cxn modelId="{5C64D74D-59EC-4813-B737-DFA4D6592279}" type="presParOf" srcId="{C9ECD2D7-98C6-4538-9188-844AB6FF9826}" destId="{A685818B-ECD0-48A3-8FF3-9CDC7AED6916}" srcOrd="0" destOrd="0" presId="urn:microsoft.com/office/officeart/2005/8/layout/hierarchy2"/>
    <dgm:cxn modelId="{FF81CB5B-C469-4758-BB4C-DF76BE89C3E6}" type="presParOf" srcId="{A685818B-ECD0-48A3-8FF3-9CDC7AED6916}" destId="{DD745A4E-F51D-433B-973E-7B025316C625}" srcOrd="0" destOrd="0" presId="urn:microsoft.com/office/officeart/2005/8/layout/hierarchy2"/>
    <dgm:cxn modelId="{F8D1CB2E-E7E6-415D-9D5A-093019450950}" type="presParOf" srcId="{C9ECD2D7-98C6-4538-9188-844AB6FF9826}" destId="{1F62377F-92D9-487C-A288-81CF96C6742D}" srcOrd="1" destOrd="0" presId="urn:microsoft.com/office/officeart/2005/8/layout/hierarchy2"/>
    <dgm:cxn modelId="{0D12FB50-DEDE-4FCB-829A-09F1E64AC54F}" type="presParOf" srcId="{1F62377F-92D9-487C-A288-81CF96C6742D}" destId="{2F058B5F-08A4-4768-AAFA-61384E0DA0FB}" srcOrd="0" destOrd="0" presId="urn:microsoft.com/office/officeart/2005/8/layout/hierarchy2"/>
    <dgm:cxn modelId="{DB344E74-8730-4D2A-8BD8-E63DEC9E2934}" type="presParOf" srcId="{1F62377F-92D9-487C-A288-81CF96C6742D}" destId="{0763FC12-927A-4F11-B43B-1DC56EB77ED6}" srcOrd="1" destOrd="0" presId="urn:microsoft.com/office/officeart/2005/8/layout/hierarchy2"/>
    <dgm:cxn modelId="{F4165B97-AA7C-413C-AB12-5F191646A8DC}" type="presParOf" srcId="{C9ECD2D7-98C6-4538-9188-844AB6FF9826}" destId="{091C4F7C-D89D-4F10-A263-0BB61695F40D}" srcOrd="2" destOrd="0" presId="urn:microsoft.com/office/officeart/2005/8/layout/hierarchy2"/>
    <dgm:cxn modelId="{FCAC4CAB-AF3A-4DB3-870F-89BABE1C22ED}" type="presParOf" srcId="{091C4F7C-D89D-4F10-A263-0BB61695F40D}" destId="{4DBD1DE0-AF0D-4836-878D-162C8475E3E2}" srcOrd="0" destOrd="0" presId="urn:microsoft.com/office/officeart/2005/8/layout/hierarchy2"/>
    <dgm:cxn modelId="{B2C058E2-F88A-4B1B-A6EB-FDCA32FCDEFC}" type="presParOf" srcId="{C9ECD2D7-98C6-4538-9188-844AB6FF9826}" destId="{D5963575-8603-474A-9D71-7B5C8242282C}" srcOrd="3" destOrd="0" presId="urn:microsoft.com/office/officeart/2005/8/layout/hierarchy2"/>
    <dgm:cxn modelId="{740760C3-9965-48CD-BDB9-253A788E11CB}" type="presParOf" srcId="{D5963575-8603-474A-9D71-7B5C8242282C}" destId="{8932717F-FA38-4052-BD76-291D37FA92FE}" srcOrd="0" destOrd="0" presId="urn:microsoft.com/office/officeart/2005/8/layout/hierarchy2"/>
    <dgm:cxn modelId="{47D27190-2951-45A1-9DC8-2AB91B3374BF}" type="presParOf" srcId="{D5963575-8603-474A-9D71-7B5C8242282C}" destId="{05B12496-52EB-4076-8DD9-BF90AD0A3D8F}" srcOrd="1" destOrd="0" presId="urn:microsoft.com/office/officeart/2005/8/layout/hierarchy2"/>
    <dgm:cxn modelId="{5285BECF-D379-488F-B220-23E1F8B100B8}" type="presParOf" srcId="{11B1A772-699A-4BA5-8A03-26B692543984}" destId="{4FE6E29C-388D-477C-89EC-AA0A15D29F85}" srcOrd="2" destOrd="0" presId="urn:microsoft.com/office/officeart/2005/8/layout/hierarchy2"/>
    <dgm:cxn modelId="{F9ADE840-4883-4FB5-9894-993290A4CCF5}" type="presParOf" srcId="{4FE6E29C-388D-477C-89EC-AA0A15D29F85}" destId="{655D54E0-BB62-4E7C-B5C6-C66A2AA2F68E}" srcOrd="0" destOrd="0" presId="urn:microsoft.com/office/officeart/2005/8/layout/hierarchy2"/>
    <dgm:cxn modelId="{8E34F772-4FEC-465B-86B2-52ECF7DF74CE}" type="presParOf" srcId="{11B1A772-699A-4BA5-8A03-26B692543984}" destId="{530C6021-8A26-4396-916B-76F12DC5C7F0}" srcOrd="3" destOrd="0" presId="urn:microsoft.com/office/officeart/2005/8/layout/hierarchy2"/>
    <dgm:cxn modelId="{973B2CAF-593D-490A-AA68-714D826B46CE}" type="presParOf" srcId="{530C6021-8A26-4396-916B-76F12DC5C7F0}" destId="{57EF0480-77BF-4B2B-84AE-960D47FCFBAF}" srcOrd="0" destOrd="0" presId="urn:microsoft.com/office/officeart/2005/8/layout/hierarchy2"/>
    <dgm:cxn modelId="{F3D8F5D2-E818-4AE4-9085-C2A378C24A6F}" type="presParOf" srcId="{530C6021-8A26-4396-916B-76F12DC5C7F0}" destId="{8E6A0A7A-7E7B-4BF6-B112-381BF74D1CB6}" srcOrd="1" destOrd="0" presId="urn:microsoft.com/office/officeart/2005/8/layout/hierarchy2"/>
    <dgm:cxn modelId="{CC1BC6DF-4657-41DA-8F35-B6B91E26FD92}" type="presParOf" srcId="{8E6A0A7A-7E7B-4BF6-B112-381BF74D1CB6}" destId="{F2242162-B0C7-4116-B24B-461DB50AE56F}" srcOrd="0" destOrd="0" presId="urn:microsoft.com/office/officeart/2005/8/layout/hierarchy2"/>
    <dgm:cxn modelId="{C7647F7A-85DD-416A-A404-0913B0FDA940}" type="presParOf" srcId="{F2242162-B0C7-4116-B24B-461DB50AE56F}" destId="{C791D2A8-D8A7-4A5F-9AD4-B0183BAD1887}" srcOrd="0" destOrd="0" presId="urn:microsoft.com/office/officeart/2005/8/layout/hierarchy2"/>
    <dgm:cxn modelId="{667F8B07-146A-4CF3-9B19-81EE3DF061B5}" type="presParOf" srcId="{8E6A0A7A-7E7B-4BF6-B112-381BF74D1CB6}" destId="{384671CB-B780-451B-BC1F-5C07CD378DB7}" srcOrd="1" destOrd="0" presId="urn:microsoft.com/office/officeart/2005/8/layout/hierarchy2"/>
    <dgm:cxn modelId="{AD716266-FE26-4331-8F73-5D725C27C3F8}" type="presParOf" srcId="{384671CB-B780-451B-BC1F-5C07CD378DB7}" destId="{0EDF695E-ECCC-48AC-B8E3-A6A7070EA738}" srcOrd="0" destOrd="0" presId="urn:microsoft.com/office/officeart/2005/8/layout/hierarchy2"/>
    <dgm:cxn modelId="{872164BC-9F5C-44F1-A06C-FA2834EC0222}" type="presParOf" srcId="{384671CB-B780-451B-BC1F-5C07CD378DB7}" destId="{CF05C2B2-CC9D-43F8-A0CC-C396F1A303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49A979-1E14-478B-8CED-D5A6C5A0654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F31C9B8E-A1DF-4B97-8239-BA50C72C87EE}">
      <dgm:prSet phldrT="[Testo]" custT="1"/>
      <dgm:spPr>
        <a:ln>
          <a:noFill/>
        </a:ln>
      </dgm:spPr>
      <dgm:t>
        <a:bodyPr/>
        <a:lstStyle/>
        <a:p>
          <a:r>
            <a:rPr lang="it-IT" sz="1800" b="1" i="0" u="none" strike="noStrike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  <a:sym typeface="Arial"/>
            </a:rPr>
            <a:t>Presentazione della proposta progettuale</a:t>
          </a:r>
        </a:p>
      </dgm:t>
    </dgm:pt>
    <dgm:pt modelId="{9F89DDB1-E23D-4812-BF3C-94B14AE1128C}" type="parTrans" cxnId="{909F629E-139C-4606-81F3-8309C7A5DBD6}">
      <dgm:prSet/>
      <dgm:spPr/>
      <dgm:t>
        <a:bodyPr/>
        <a:lstStyle/>
        <a:p>
          <a:endParaRPr lang="it-IT"/>
        </a:p>
      </dgm:t>
    </dgm:pt>
    <dgm:pt modelId="{0C3B192B-FCE7-4873-8C06-4DA23EF5941A}" type="sibTrans" cxnId="{909F629E-139C-4606-81F3-8309C7A5DBD6}">
      <dgm:prSet/>
      <dgm:spPr/>
      <dgm:t>
        <a:bodyPr/>
        <a:lstStyle/>
        <a:p>
          <a:endParaRPr lang="it-IT"/>
        </a:p>
      </dgm:t>
    </dgm:pt>
    <dgm:pt modelId="{FC88CF0F-7031-42DC-B10A-B5CDF7D9A21E}">
      <dgm:prSet phldrT="[Testo]" custT="1"/>
      <dgm:spPr>
        <a:ln>
          <a:noFill/>
        </a:ln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u="none" strike="noStrike" kern="1200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rPr>
            <a:t>Istruttoria formale</a:t>
          </a:r>
        </a:p>
      </dgm:t>
    </dgm:pt>
    <dgm:pt modelId="{AF06EA27-E0EC-40F1-B11A-0C2DC4C378F9}" type="parTrans" cxnId="{D1CE6E0A-6D08-4F9D-815C-7BBC914980C4}">
      <dgm:prSet/>
      <dgm:spPr/>
      <dgm:t>
        <a:bodyPr/>
        <a:lstStyle/>
        <a:p>
          <a:endParaRPr lang="it-IT"/>
        </a:p>
      </dgm:t>
    </dgm:pt>
    <dgm:pt modelId="{592A328F-6AF5-4EF5-87A5-E42F1FAFDBCD}" type="sibTrans" cxnId="{D1CE6E0A-6D08-4F9D-815C-7BBC914980C4}">
      <dgm:prSet/>
      <dgm:spPr/>
      <dgm:t>
        <a:bodyPr/>
        <a:lstStyle/>
        <a:p>
          <a:endParaRPr lang="it-IT"/>
        </a:p>
      </dgm:t>
    </dgm:pt>
    <dgm:pt modelId="{17276DED-E881-433B-B690-D2FB4C7864E8}">
      <dgm:prSet phldrT="[Testo]" custT="1"/>
      <dgm:spPr>
        <a:ln>
          <a:noFill/>
        </a:ln>
      </dgm:spPr>
      <dgm:t>
        <a:bodyPr/>
        <a:lstStyle/>
        <a:p>
          <a:r>
            <a:rPr lang="it-IT" sz="1800" b="1" i="0" u="none" strike="noStrike" kern="1200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rPr>
            <a:t>Valutazione di merito della Commissione</a:t>
          </a:r>
        </a:p>
      </dgm:t>
    </dgm:pt>
    <dgm:pt modelId="{D33467DA-CA95-46BC-8DFC-9CA23E334DE4}" type="parTrans" cxnId="{2BC021F8-4744-42DD-AFC3-AB586C5D975D}">
      <dgm:prSet/>
      <dgm:spPr/>
      <dgm:t>
        <a:bodyPr/>
        <a:lstStyle/>
        <a:p>
          <a:endParaRPr lang="it-IT"/>
        </a:p>
      </dgm:t>
    </dgm:pt>
    <dgm:pt modelId="{A7296E6B-8D20-43F6-A3BA-F7A3FED6EA87}" type="sibTrans" cxnId="{2BC021F8-4744-42DD-AFC3-AB586C5D975D}">
      <dgm:prSet/>
      <dgm:spPr/>
      <dgm:t>
        <a:bodyPr/>
        <a:lstStyle/>
        <a:p>
          <a:endParaRPr lang="it-IT"/>
        </a:p>
      </dgm:t>
    </dgm:pt>
    <dgm:pt modelId="{25FAAFD5-534D-44A3-B64D-0873342BA5B0}" type="pres">
      <dgm:prSet presAssocID="{9C49A979-1E14-478B-8CED-D5A6C5A06549}" presName="Name0" presStyleCnt="0">
        <dgm:presLayoutVars>
          <dgm:dir/>
          <dgm:resizeHandles val="exact"/>
        </dgm:presLayoutVars>
      </dgm:prSet>
      <dgm:spPr/>
    </dgm:pt>
    <dgm:pt modelId="{CBC2E994-1B49-4AFD-931B-B006A83D58A7}" type="pres">
      <dgm:prSet presAssocID="{9C49A979-1E14-478B-8CED-D5A6C5A06549}" presName="arrow" presStyleLbl="bgShp" presStyleIdx="0" presStyleCnt="1" custScaleY="136450"/>
      <dgm:spPr>
        <a:ln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1AF56033-F1F0-4599-89D2-03A9E2825A3D}" type="pres">
      <dgm:prSet presAssocID="{9C49A979-1E14-478B-8CED-D5A6C5A06549}" presName="points" presStyleCnt="0"/>
      <dgm:spPr/>
    </dgm:pt>
    <dgm:pt modelId="{5BC6DFA4-5B7D-4811-A4B4-BB32FA0A48DF}" type="pres">
      <dgm:prSet presAssocID="{F31C9B8E-A1DF-4B97-8239-BA50C72C87EE}" presName="compositeA" presStyleCnt="0"/>
      <dgm:spPr/>
    </dgm:pt>
    <dgm:pt modelId="{F2556076-B13D-4295-914D-16AB75D88A05}" type="pres">
      <dgm:prSet presAssocID="{F31C9B8E-A1DF-4B97-8239-BA50C72C87EE}" presName="textA" presStyleLbl="revTx" presStyleIdx="0" presStyleCnt="3" custScaleX="113320">
        <dgm:presLayoutVars>
          <dgm:bulletEnabled val="1"/>
        </dgm:presLayoutVars>
      </dgm:prSet>
      <dgm:spPr/>
    </dgm:pt>
    <dgm:pt modelId="{849A3937-4724-4FFB-BA6B-03298BC2C4AC}" type="pres">
      <dgm:prSet presAssocID="{F31C9B8E-A1DF-4B97-8239-BA50C72C87EE}" presName="circleA" presStyleLbl="node1" presStyleIdx="0" presStyleCnt="3"/>
      <dgm:spPr>
        <a:solidFill>
          <a:srgbClr val="0070C0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533FA1F7-3A71-478C-B353-9504D197A73D}" type="pres">
      <dgm:prSet presAssocID="{F31C9B8E-A1DF-4B97-8239-BA50C72C87EE}" presName="spaceA" presStyleCnt="0"/>
      <dgm:spPr/>
    </dgm:pt>
    <dgm:pt modelId="{495862C7-816B-4658-A849-EAD393CD73CD}" type="pres">
      <dgm:prSet presAssocID="{0C3B192B-FCE7-4873-8C06-4DA23EF5941A}" presName="space" presStyleCnt="0"/>
      <dgm:spPr/>
    </dgm:pt>
    <dgm:pt modelId="{A2C7B9D9-E7B9-4180-8BFF-2D311F3938F6}" type="pres">
      <dgm:prSet presAssocID="{FC88CF0F-7031-42DC-B10A-B5CDF7D9A21E}" presName="compositeB" presStyleCnt="0"/>
      <dgm:spPr/>
    </dgm:pt>
    <dgm:pt modelId="{0C6C8674-2018-4E03-BB34-8C020417BDBB}" type="pres">
      <dgm:prSet presAssocID="{FC88CF0F-7031-42DC-B10A-B5CDF7D9A21E}" presName="textB" presStyleLbl="revTx" presStyleIdx="1" presStyleCnt="3" custLinFactY="-27450" custLinFactNeighborX="-505" custLinFactNeighborY="-100000">
        <dgm:presLayoutVars>
          <dgm:bulletEnabled val="1"/>
        </dgm:presLayoutVars>
      </dgm:prSet>
      <dgm:spPr/>
    </dgm:pt>
    <dgm:pt modelId="{E03A4B64-42EE-47C0-914D-BE5EF9E44193}" type="pres">
      <dgm:prSet presAssocID="{FC88CF0F-7031-42DC-B10A-B5CDF7D9A21E}" presName="circleB" presStyleLbl="node1" presStyleIdx="1" presStyleCnt="3"/>
      <dgm:spPr>
        <a:solidFill>
          <a:srgbClr val="0070C0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34B1801C-C737-4387-A07C-8A2CD94C948A}" type="pres">
      <dgm:prSet presAssocID="{FC88CF0F-7031-42DC-B10A-B5CDF7D9A21E}" presName="spaceB" presStyleCnt="0"/>
      <dgm:spPr/>
    </dgm:pt>
    <dgm:pt modelId="{D1545A00-345A-48E1-9D79-0C70935D9702}" type="pres">
      <dgm:prSet presAssocID="{592A328F-6AF5-4EF5-87A5-E42F1FAFDBCD}" presName="space" presStyleCnt="0"/>
      <dgm:spPr/>
    </dgm:pt>
    <dgm:pt modelId="{F091C9AC-28D5-4D4F-A404-35F08DEEB80F}" type="pres">
      <dgm:prSet presAssocID="{17276DED-E881-433B-B690-D2FB4C7864E8}" presName="compositeA" presStyleCnt="0"/>
      <dgm:spPr/>
    </dgm:pt>
    <dgm:pt modelId="{13D33A90-4453-49AC-8562-A2DC354B9605}" type="pres">
      <dgm:prSet presAssocID="{17276DED-E881-433B-B690-D2FB4C7864E8}" presName="textA" presStyleLbl="revTx" presStyleIdx="2" presStyleCnt="3">
        <dgm:presLayoutVars>
          <dgm:bulletEnabled val="1"/>
        </dgm:presLayoutVars>
      </dgm:prSet>
      <dgm:spPr/>
    </dgm:pt>
    <dgm:pt modelId="{E9BAA21D-3699-4497-973C-81B5E1B3462D}" type="pres">
      <dgm:prSet presAssocID="{17276DED-E881-433B-B690-D2FB4C7864E8}" presName="circleA" presStyleLbl="node1" presStyleIdx="2" presStyleCnt="3"/>
      <dgm:spPr>
        <a:solidFill>
          <a:srgbClr val="0070C0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</dgm:pt>
    <dgm:pt modelId="{9989648C-BD1C-4354-81B2-C02186179AAD}" type="pres">
      <dgm:prSet presAssocID="{17276DED-E881-433B-B690-D2FB4C7864E8}" presName="spaceA" presStyleCnt="0"/>
      <dgm:spPr/>
    </dgm:pt>
  </dgm:ptLst>
  <dgm:cxnLst>
    <dgm:cxn modelId="{D1CE6E0A-6D08-4F9D-815C-7BBC914980C4}" srcId="{9C49A979-1E14-478B-8CED-D5A6C5A06549}" destId="{FC88CF0F-7031-42DC-B10A-B5CDF7D9A21E}" srcOrd="1" destOrd="0" parTransId="{AF06EA27-E0EC-40F1-B11A-0C2DC4C378F9}" sibTransId="{592A328F-6AF5-4EF5-87A5-E42F1FAFDBCD}"/>
    <dgm:cxn modelId="{6B55CB39-F5DA-4937-BFE1-26768EDEC788}" type="presOf" srcId="{9C49A979-1E14-478B-8CED-D5A6C5A06549}" destId="{25FAAFD5-534D-44A3-B64D-0873342BA5B0}" srcOrd="0" destOrd="0" presId="urn:microsoft.com/office/officeart/2005/8/layout/hProcess11"/>
    <dgm:cxn modelId="{18627066-131D-45E2-9FE2-E7365322C02A}" type="presOf" srcId="{F31C9B8E-A1DF-4B97-8239-BA50C72C87EE}" destId="{F2556076-B13D-4295-914D-16AB75D88A05}" srcOrd="0" destOrd="0" presId="urn:microsoft.com/office/officeart/2005/8/layout/hProcess11"/>
    <dgm:cxn modelId="{792C8D5A-E47B-42D7-9DBE-91168B07EDBE}" type="presOf" srcId="{17276DED-E881-433B-B690-D2FB4C7864E8}" destId="{13D33A90-4453-49AC-8562-A2DC354B9605}" srcOrd="0" destOrd="0" presId="urn:microsoft.com/office/officeart/2005/8/layout/hProcess11"/>
    <dgm:cxn modelId="{909F629E-139C-4606-81F3-8309C7A5DBD6}" srcId="{9C49A979-1E14-478B-8CED-D5A6C5A06549}" destId="{F31C9B8E-A1DF-4B97-8239-BA50C72C87EE}" srcOrd="0" destOrd="0" parTransId="{9F89DDB1-E23D-4812-BF3C-94B14AE1128C}" sibTransId="{0C3B192B-FCE7-4873-8C06-4DA23EF5941A}"/>
    <dgm:cxn modelId="{5E9BCBED-693E-46AF-A1A1-9B548119B92E}" type="presOf" srcId="{FC88CF0F-7031-42DC-B10A-B5CDF7D9A21E}" destId="{0C6C8674-2018-4E03-BB34-8C020417BDBB}" srcOrd="0" destOrd="0" presId="urn:microsoft.com/office/officeart/2005/8/layout/hProcess11"/>
    <dgm:cxn modelId="{2BC021F8-4744-42DD-AFC3-AB586C5D975D}" srcId="{9C49A979-1E14-478B-8CED-D5A6C5A06549}" destId="{17276DED-E881-433B-B690-D2FB4C7864E8}" srcOrd="2" destOrd="0" parTransId="{D33467DA-CA95-46BC-8DFC-9CA23E334DE4}" sibTransId="{A7296E6B-8D20-43F6-A3BA-F7A3FED6EA87}"/>
    <dgm:cxn modelId="{16DC6172-30AF-4180-9779-7867173C7840}" type="presParOf" srcId="{25FAAFD5-534D-44A3-B64D-0873342BA5B0}" destId="{CBC2E994-1B49-4AFD-931B-B006A83D58A7}" srcOrd="0" destOrd="0" presId="urn:microsoft.com/office/officeart/2005/8/layout/hProcess11"/>
    <dgm:cxn modelId="{CE590229-DA44-4239-9970-868AA41A1979}" type="presParOf" srcId="{25FAAFD5-534D-44A3-B64D-0873342BA5B0}" destId="{1AF56033-F1F0-4599-89D2-03A9E2825A3D}" srcOrd="1" destOrd="0" presId="urn:microsoft.com/office/officeart/2005/8/layout/hProcess11"/>
    <dgm:cxn modelId="{5E0E7E82-62C5-4B6B-9FB6-96F64868C9B3}" type="presParOf" srcId="{1AF56033-F1F0-4599-89D2-03A9E2825A3D}" destId="{5BC6DFA4-5B7D-4811-A4B4-BB32FA0A48DF}" srcOrd="0" destOrd="0" presId="urn:microsoft.com/office/officeart/2005/8/layout/hProcess11"/>
    <dgm:cxn modelId="{CB797CFB-D678-423F-ADAF-EFF980C5999F}" type="presParOf" srcId="{5BC6DFA4-5B7D-4811-A4B4-BB32FA0A48DF}" destId="{F2556076-B13D-4295-914D-16AB75D88A05}" srcOrd="0" destOrd="0" presId="urn:microsoft.com/office/officeart/2005/8/layout/hProcess11"/>
    <dgm:cxn modelId="{B7543B08-CC11-45DB-99AD-25A1BC0C4597}" type="presParOf" srcId="{5BC6DFA4-5B7D-4811-A4B4-BB32FA0A48DF}" destId="{849A3937-4724-4FFB-BA6B-03298BC2C4AC}" srcOrd="1" destOrd="0" presId="urn:microsoft.com/office/officeart/2005/8/layout/hProcess11"/>
    <dgm:cxn modelId="{BD231CBC-0D4C-4C3E-85DF-D4DCF671F275}" type="presParOf" srcId="{5BC6DFA4-5B7D-4811-A4B4-BB32FA0A48DF}" destId="{533FA1F7-3A71-478C-B353-9504D197A73D}" srcOrd="2" destOrd="0" presId="urn:microsoft.com/office/officeart/2005/8/layout/hProcess11"/>
    <dgm:cxn modelId="{320E155D-61F9-4483-81B4-76F3D1601074}" type="presParOf" srcId="{1AF56033-F1F0-4599-89D2-03A9E2825A3D}" destId="{495862C7-816B-4658-A849-EAD393CD73CD}" srcOrd="1" destOrd="0" presId="urn:microsoft.com/office/officeart/2005/8/layout/hProcess11"/>
    <dgm:cxn modelId="{AEF4009D-E3A1-4733-96B7-904127CCD21F}" type="presParOf" srcId="{1AF56033-F1F0-4599-89D2-03A9E2825A3D}" destId="{A2C7B9D9-E7B9-4180-8BFF-2D311F3938F6}" srcOrd="2" destOrd="0" presId="urn:microsoft.com/office/officeart/2005/8/layout/hProcess11"/>
    <dgm:cxn modelId="{4C3043BD-17CB-4379-BCA8-F5B0100D081F}" type="presParOf" srcId="{A2C7B9D9-E7B9-4180-8BFF-2D311F3938F6}" destId="{0C6C8674-2018-4E03-BB34-8C020417BDBB}" srcOrd="0" destOrd="0" presId="urn:microsoft.com/office/officeart/2005/8/layout/hProcess11"/>
    <dgm:cxn modelId="{5CEFBB7E-1D05-4BDA-ADEA-F4013638D2E7}" type="presParOf" srcId="{A2C7B9D9-E7B9-4180-8BFF-2D311F3938F6}" destId="{E03A4B64-42EE-47C0-914D-BE5EF9E44193}" srcOrd="1" destOrd="0" presId="urn:microsoft.com/office/officeart/2005/8/layout/hProcess11"/>
    <dgm:cxn modelId="{F375A44B-1816-49BA-A5FA-6CCFFE524F12}" type="presParOf" srcId="{A2C7B9D9-E7B9-4180-8BFF-2D311F3938F6}" destId="{34B1801C-C737-4387-A07C-8A2CD94C948A}" srcOrd="2" destOrd="0" presId="urn:microsoft.com/office/officeart/2005/8/layout/hProcess11"/>
    <dgm:cxn modelId="{A9542477-89AC-4903-B87E-43714CB35371}" type="presParOf" srcId="{1AF56033-F1F0-4599-89D2-03A9E2825A3D}" destId="{D1545A00-345A-48E1-9D79-0C70935D9702}" srcOrd="3" destOrd="0" presId="urn:microsoft.com/office/officeart/2005/8/layout/hProcess11"/>
    <dgm:cxn modelId="{E9B1FD2F-F928-4307-AC5D-0FE12EF8388C}" type="presParOf" srcId="{1AF56033-F1F0-4599-89D2-03A9E2825A3D}" destId="{F091C9AC-28D5-4D4F-A404-35F08DEEB80F}" srcOrd="4" destOrd="0" presId="urn:microsoft.com/office/officeart/2005/8/layout/hProcess11"/>
    <dgm:cxn modelId="{AE9A832A-5547-464F-A7FB-7DAB938CA9FD}" type="presParOf" srcId="{F091C9AC-28D5-4D4F-A404-35F08DEEB80F}" destId="{13D33A90-4453-49AC-8562-A2DC354B9605}" srcOrd="0" destOrd="0" presId="urn:microsoft.com/office/officeart/2005/8/layout/hProcess11"/>
    <dgm:cxn modelId="{B1155FEB-B61E-4766-96E4-450601FEE902}" type="presParOf" srcId="{F091C9AC-28D5-4D4F-A404-35F08DEEB80F}" destId="{E9BAA21D-3699-4497-973C-81B5E1B3462D}" srcOrd="1" destOrd="0" presId="urn:microsoft.com/office/officeart/2005/8/layout/hProcess11"/>
    <dgm:cxn modelId="{C664C049-50DA-46C1-8A20-0D37DDA21E4F}" type="presParOf" srcId="{F091C9AC-28D5-4D4F-A404-35F08DEEB80F}" destId="{9989648C-BD1C-4354-81B2-C02186179AAD}" srcOrd="2" destOrd="0" presId="urn:microsoft.com/office/officeart/2005/8/layout/hProcess11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99CCB80-AA54-4806-8D3F-F7C8C08519B8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94C772C-5E02-46F5-8420-73C200C61A7A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Scheda anagrafica del soggetto proponente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rgbClr val="0070C0"/>
            </a:solidFill>
            <a:effectLst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gm:t>
    </dgm:pt>
    <dgm:pt modelId="{EBBFCBF7-AB59-42F5-9DFB-93221D8D871A}" type="parTrans" cxnId="{046ED06F-2778-4794-9443-4EB3EF22912A}">
      <dgm:prSet/>
      <dgm:spPr/>
      <dgm:t>
        <a:bodyPr/>
        <a:lstStyle/>
        <a:p>
          <a:endParaRPr lang="it-IT"/>
        </a:p>
      </dgm:t>
    </dgm:pt>
    <dgm:pt modelId="{F5237C99-ACB4-4216-A5B2-C082D5F8A17F}" type="sibTrans" cxnId="{046ED06F-2778-4794-9443-4EB3EF22912A}">
      <dgm:prSet/>
      <dgm:spPr>
        <a:solidFill>
          <a:schemeClr val="accent1">
            <a:lumMod val="75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/>
        </a:p>
      </dgm:t>
    </dgm:pt>
    <dgm:pt modelId="{1ED82743-FD18-476C-A0E1-F72BCBFF9765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Deve riportare i dati del </a:t>
          </a:r>
          <a:r>
            <a:rPr lang="it-IT" sz="1700" b="1" i="0" kern="1200" dirty="0">
              <a:solidFill>
                <a:srgbClr val="0070C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Rappresentante Legale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e, se diverso, anche del </a:t>
          </a:r>
          <a:r>
            <a:rPr lang="it-IT" sz="1700" b="1" i="0" kern="1200" dirty="0">
              <a:solidFill>
                <a:srgbClr val="0070C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Referente per la proposta progettuale</a:t>
          </a:r>
        </a:p>
      </dgm:t>
    </dgm:pt>
    <dgm:pt modelId="{7FF2A569-B157-41C1-B118-DEAD081F6362}" type="parTrans" cxnId="{14EEF80C-916C-4B4F-AD78-313BFE6F8DBE}">
      <dgm:prSet/>
      <dgm:spPr/>
      <dgm:t>
        <a:bodyPr/>
        <a:lstStyle/>
        <a:p>
          <a:endParaRPr lang="it-IT"/>
        </a:p>
      </dgm:t>
    </dgm:pt>
    <dgm:pt modelId="{1ECE7D6A-28EE-40EE-B949-6878E2E60C3E}" type="sibTrans" cxnId="{14EEF80C-916C-4B4F-AD78-313BFE6F8DBE}">
      <dgm:prSet/>
      <dgm:spPr/>
      <dgm:t>
        <a:bodyPr/>
        <a:lstStyle/>
        <a:p>
          <a:endParaRPr lang="it-IT"/>
        </a:p>
      </dgm:t>
    </dgm:pt>
    <dgm:pt modelId="{89411984-E44C-45BA-B307-BFB4399336E1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Scheda anagrafica del/dei partner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rgbClr val="0070C0"/>
            </a:solidFill>
            <a:effectLst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gm:t>
    </dgm:pt>
    <dgm:pt modelId="{2B752D05-9BE7-406A-AF40-AD096F508CCD}" type="parTrans" cxnId="{CA22101C-BE3A-4332-ADAC-6BDFF65A76BE}">
      <dgm:prSet/>
      <dgm:spPr/>
      <dgm:t>
        <a:bodyPr/>
        <a:lstStyle/>
        <a:p>
          <a:endParaRPr lang="it-IT"/>
        </a:p>
      </dgm:t>
    </dgm:pt>
    <dgm:pt modelId="{9A2E50E8-00FD-425B-981E-297E0694A2DF}" type="sibTrans" cxnId="{CA22101C-BE3A-4332-ADAC-6BDFF65A76BE}">
      <dgm:prSet/>
      <dgm:spPr>
        <a:solidFill>
          <a:schemeClr val="accent1">
            <a:lumMod val="75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/>
        </a:p>
      </dgm:t>
    </dgm:pt>
    <dgm:pt modelId="{679FCB01-35E9-4E73-A0F3-E4617F78F4DD}">
      <dgm:prSet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it-IT" sz="1700" b="1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Descrizione del Progetto</a:t>
          </a:r>
        </a:p>
      </dgm:t>
    </dgm:pt>
    <dgm:pt modelId="{DE01194A-0E45-4055-9350-28B966A56AD4}" type="parTrans" cxnId="{F44EC21B-25D2-4B0B-9A8A-0EDD294F65E7}">
      <dgm:prSet/>
      <dgm:spPr/>
      <dgm:t>
        <a:bodyPr/>
        <a:lstStyle/>
        <a:p>
          <a:endParaRPr lang="it-IT"/>
        </a:p>
      </dgm:t>
    </dgm:pt>
    <dgm:pt modelId="{B547471D-39AE-45E7-8D7F-76A16D148EC7}" type="sibTrans" cxnId="{F44EC21B-25D2-4B0B-9A8A-0EDD294F65E7}">
      <dgm:prSet/>
      <dgm:spPr/>
      <dgm:t>
        <a:bodyPr/>
        <a:lstStyle/>
        <a:p>
          <a:endParaRPr lang="it-IT"/>
        </a:p>
      </dgm:t>
    </dgm:pt>
    <dgm:pt modelId="{8DB51DE4-CACF-4619-834D-5521EB507130}">
      <dgm:prSet custT="1"/>
      <dgm:spPr>
        <a:solidFill>
          <a:schemeClr val="accent1">
            <a:lumMod val="20000"/>
            <a:lumOff val="80000"/>
            <a:alpha val="90000"/>
          </a:schemeClr>
        </a:solidFill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it-IT" sz="1700" dirty="0">
              <a:latin typeface="Calibri Light" panose="020F0302020204030204" pitchFamily="34" charset="0"/>
              <a:cs typeface="Calibri Light" panose="020F0302020204030204" pitchFamily="34" charset="0"/>
            </a:rPr>
            <a:t>Deve riportare: analisi di contesto, obiettivi, rete attivata, </a:t>
          </a:r>
          <a:r>
            <a:rPr lang="it-IT" sz="17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articolazione attività e proposta formativa</a:t>
          </a:r>
          <a:r>
            <a:rPr lang="it-IT" sz="1700" dirty="0">
              <a:latin typeface="Calibri Light" panose="020F0302020204030204" pitchFamily="34" charset="0"/>
              <a:cs typeface="Calibri Light" panose="020F0302020204030204" pitchFamily="34" charset="0"/>
            </a:rPr>
            <a:t>, risultati attesi, monitoraggio, risorse umane e strumentali, </a:t>
          </a:r>
          <a:r>
            <a:rPr lang="it-IT" sz="17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fonti di finanziamento</a:t>
          </a:r>
          <a:r>
            <a:rPr lang="it-IT" sz="1700" dirty="0">
              <a:latin typeface="Calibri Light" panose="020F0302020204030204" pitchFamily="34" charset="0"/>
              <a:cs typeface="Calibri Light" panose="020F0302020204030204" pitchFamily="34" charset="0"/>
            </a:rPr>
            <a:t>, </a:t>
          </a:r>
          <a:r>
            <a:rPr lang="it-IT" sz="17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cronoprogramma attività</a:t>
          </a:r>
          <a:endParaRPr lang="it-IT" sz="1700" b="1" dirty="0">
            <a:solidFill>
              <a:srgbClr val="0070C0"/>
            </a:solidFill>
          </a:endParaRPr>
        </a:p>
      </dgm:t>
    </dgm:pt>
    <dgm:pt modelId="{9D17E6AD-61CE-4C85-9162-91910D06C65D}" type="parTrans" cxnId="{AFAD3CE0-8F16-496C-B825-BFF34B859CFA}">
      <dgm:prSet/>
      <dgm:spPr/>
      <dgm:t>
        <a:bodyPr/>
        <a:lstStyle/>
        <a:p>
          <a:endParaRPr lang="it-IT"/>
        </a:p>
      </dgm:t>
    </dgm:pt>
    <dgm:pt modelId="{F6D7E546-A040-493D-9325-6F01C115FD33}" type="sibTrans" cxnId="{AFAD3CE0-8F16-496C-B825-BFF34B859CFA}">
      <dgm:prSet/>
      <dgm:spPr/>
      <dgm:t>
        <a:bodyPr/>
        <a:lstStyle/>
        <a:p>
          <a:endParaRPr lang="it-IT"/>
        </a:p>
      </dgm:t>
    </dgm:pt>
    <dgm:pt modelId="{EF4FB2CC-B4FC-47B7-B574-65C9062FCCFB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114300" lvl="1" indent="0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1700" kern="1200" dirty="0"/>
            <a:t>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è richiesta la compilazione di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una scheda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per ciascun partner</a:t>
          </a:r>
        </a:p>
      </dgm:t>
    </dgm:pt>
    <dgm:pt modelId="{7B4FA516-F1F2-4866-8F2C-BE525D93B348}" type="parTrans" cxnId="{2DB77618-87F0-4407-B815-76E9849B9C27}">
      <dgm:prSet/>
      <dgm:spPr/>
      <dgm:t>
        <a:bodyPr/>
        <a:lstStyle/>
        <a:p>
          <a:endParaRPr lang="it-IT"/>
        </a:p>
      </dgm:t>
    </dgm:pt>
    <dgm:pt modelId="{5EA0E4F5-7BE4-4301-BA8A-6750948DEB1E}" type="sibTrans" cxnId="{2DB77618-87F0-4407-B815-76E9849B9C27}">
      <dgm:prSet/>
      <dgm:spPr/>
      <dgm:t>
        <a:bodyPr/>
        <a:lstStyle/>
        <a:p>
          <a:endParaRPr lang="it-IT"/>
        </a:p>
      </dgm:t>
    </dgm:pt>
    <dgm:pt modelId="{04FCD834-65A6-4008-9471-EA1A1A9BEDA0}" type="pres">
      <dgm:prSet presAssocID="{499CCB80-AA54-4806-8D3F-F7C8C08519B8}" presName="Name0" presStyleCnt="0">
        <dgm:presLayoutVars>
          <dgm:dir/>
          <dgm:resizeHandles val="exact"/>
        </dgm:presLayoutVars>
      </dgm:prSet>
      <dgm:spPr/>
    </dgm:pt>
    <dgm:pt modelId="{25E17D32-8516-4486-8955-910BD9A2A3EB}" type="pres">
      <dgm:prSet presAssocID="{A94C772C-5E02-46F5-8420-73C200C61A7A}" presName="node" presStyleLbl="node1" presStyleIdx="0" presStyleCnt="3">
        <dgm:presLayoutVars>
          <dgm:bulletEnabled val="1"/>
        </dgm:presLayoutVars>
      </dgm:prSet>
      <dgm:spPr/>
    </dgm:pt>
    <dgm:pt modelId="{C7DEB28C-FDB3-46A0-9403-5C1D3907C97A}" type="pres">
      <dgm:prSet presAssocID="{F5237C99-ACB4-4216-A5B2-C082D5F8A17F}" presName="sibTrans" presStyleLbl="sibTrans2D1" presStyleIdx="0" presStyleCnt="2"/>
      <dgm:spPr/>
    </dgm:pt>
    <dgm:pt modelId="{73ACED75-6552-4709-A6E7-E376E75C4F57}" type="pres">
      <dgm:prSet presAssocID="{F5237C99-ACB4-4216-A5B2-C082D5F8A17F}" presName="connectorText" presStyleLbl="sibTrans2D1" presStyleIdx="0" presStyleCnt="2"/>
      <dgm:spPr/>
    </dgm:pt>
    <dgm:pt modelId="{A99ADA05-9012-4EE9-8AB4-AF6604782169}" type="pres">
      <dgm:prSet presAssocID="{89411984-E44C-45BA-B307-BFB4399336E1}" presName="node" presStyleLbl="node1" presStyleIdx="1" presStyleCnt="3">
        <dgm:presLayoutVars>
          <dgm:bulletEnabled val="1"/>
        </dgm:presLayoutVars>
      </dgm:prSet>
      <dgm:spPr/>
    </dgm:pt>
    <dgm:pt modelId="{3470920C-DB5E-4A5E-8984-6D2B1FE0E418}" type="pres">
      <dgm:prSet presAssocID="{9A2E50E8-00FD-425B-981E-297E0694A2DF}" presName="sibTrans" presStyleLbl="sibTrans2D1" presStyleIdx="1" presStyleCnt="2"/>
      <dgm:spPr/>
    </dgm:pt>
    <dgm:pt modelId="{A95388E5-B608-476A-BF59-F30106BAD4DB}" type="pres">
      <dgm:prSet presAssocID="{9A2E50E8-00FD-425B-981E-297E0694A2DF}" presName="connectorText" presStyleLbl="sibTrans2D1" presStyleIdx="1" presStyleCnt="2"/>
      <dgm:spPr/>
    </dgm:pt>
    <dgm:pt modelId="{CA7F7BEB-BDD9-44AB-9372-4DC7E9A88CB1}" type="pres">
      <dgm:prSet presAssocID="{679FCB01-35E9-4E73-A0F3-E4617F78F4DD}" presName="node" presStyleLbl="node1" presStyleIdx="2" presStyleCnt="3">
        <dgm:presLayoutVars>
          <dgm:bulletEnabled val="1"/>
        </dgm:presLayoutVars>
      </dgm:prSet>
      <dgm:spPr/>
    </dgm:pt>
  </dgm:ptLst>
  <dgm:cxnLst>
    <dgm:cxn modelId="{D8CA550A-DBED-4547-A04C-72235CF1109C}" type="presOf" srcId="{89411984-E44C-45BA-B307-BFB4399336E1}" destId="{A99ADA05-9012-4EE9-8AB4-AF6604782169}" srcOrd="0" destOrd="0" presId="urn:microsoft.com/office/officeart/2005/8/layout/process1"/>
    <dgm:cxn modelId="{14EEF80C-916C-4B4F-AD78-313BFE6F8DBE}" srcId="{A94C772C-5E02-46F5-8420-73C200C61A7A}" destId="{1ED82743-FD18-476C-A0E1-F72BCBFF9765}" srcOrd="0" destOrd="0" parTransId="{7FF2A569-B157-41C1-B118-DEAD081F6362}" sibTransId="{1ECE7D6A-28EE-40EE-B949-6878E2E60C3E}"/>
    <dgm:cxn modelId="{2DB77618-87F0-4407-B815-76E9849B9C27}" srcId="{89411984-E44C-45BA-B307-BFB4399336E1}" destId="{EF4FB2CC-B4FC-47B7-B574-65C9062FCCFB}" srcOrd="0" destOrd="0" parTransId="{7B4FA516-F1F2-4866-8F2C-BE525D93B348}" sibTransId="{5EA0E4F5-7BE4-4301-BA8A-6750948DEB1E}"/>
    <dgm:cxn modelId="{F44EC21B-25D2-4B0B-9A8A-0EDD294F65E7}" srcId="{499CCB80-AA54-4806-8D3F-F7C8C08519B8}" destId="{679FCB01-35E9-4E73-A0F3-E4617F78F4DD}" srcOrd="2" destOrd="0" parTransId="{DE01194A-0E45-4055-9350-28B966A56AD4}" sibTransId="{B547471D-39AE-45E7-8D7F-76A16D148EC7}"/>
    <dgm:cxn modelId="{CA22101C-BE3A-4332-ADAC-6BDFF65A76BE}" srcId="{499CCB80-AA54-4806-8D3F-F7C8C08519B8}" destId="{89411984-E44C-45BA-B307-BFB4399336E1}" srcOrd="1" destOrd="0" parTransId="{2B752D05-9BE7-406A-AF40-AD096F508CCD}" sibTransId="{9A2E50E8-00FD-425B-981E-297E0694A2DF}"/>
    <dgm:cxn modelId="{96BB402F-380B-46C9-BFEB-012CA239398C}" type="presOf" srcId="{679FCB01-35E9-4E73-A0F3-E4617F78F4DD}" destId="{CA7F7BEB-BDD9-44AB-9372-4DC7E9A88CB1}" srcOrd="0" destOrd="0" presId="urn:microsoft.com/office/officeart/2005/8/layout/process1"/>
    <dgm:cxn modelId="{038A6831-2B82-470F-9D65-C7A22663E411}" type="presOf" srcId="{EF4FB2CC-B4FC-47B7-B574-65C9062FCCFB}" destId="{A99ADA05-9012-4EE9-8AB4-AF6604782169}" srcOrd="0" destOrd="1" presId="urn:microsoft.com/office/officeart/2005/8/layout/process1"/>
    <dgm:cxn modelId="{4705EB5B-5635-4BEE-99F5-B18F1A40E213}" type="presOf" srcId="{8DB51DE4-CACF-4619-834D-5521EB507130}" destId="{CA7F7BEB-BDD9-44AB-9372-4DC7E9A88CB1}" srcOrd="0" destOrd="1" presId="urn:microsoft.com/office/officeart/2005/8/layout/process1"/>
    <dgm:cxn modelId="{576DBA65-DECB-47F8-9B9D-A00A8DE9DDCE}" type="presOf" srcId="{F5237C99-ACB4-4216-A5B2-C082D5F8A17F}" destId="{73ACED75-6552-4709-A6E7-E376E75C4F57}" srcOrd="1" destOrd="0" presId="urn:microsoft.com/office/officeart/2005/8/layout/process1"/>
    <dgm:cxn modelId="{EDA03A4F-7B8C-4005-8E3C-AEA70661ABD6}" type="presOf" srcId="{A94C772C-5E02-46F5-8420-73C200C61A7A}" destId="{25E17D32-8516-4486-8955-910BD9A2A3EB}" srcOrd="0" destOrd="0" presId="urn:microsoft.com/office/officeart/2005/8/layout/process1"/>
    <dgm:cxn modelId="{046ED06F-2778-4794-9443-4EB3EF22912A}" srcId="{499CCB80-AA54-4806-8D3F-F7C8C08519B8}" destId="{A94C772C-5E02-46F5-8420-73C200C61A7A}" srcOrd="0" destOrd="0" parTransId="{EBBFCBF7-AB59-42F5-9DFB-93221D8D871A}" sibTransId="{F5237C99-ACB4-4216-A5B2-C082D5F8A17F}"/>
    <dgm:cxn modelId="{7865B493-DB18-4EF5-BFEF-9FED2F9D711D}" type="presOf" srcId="{499CCB80-AA54-4806-8D3F-F7C8C08519B8}" destId="{04FCD834-65A6-4008-9471-EA1A1A9BEDA0}" srcOrd="0" destOrd="0" presId="urn:microsoft.com/office/officeart/2005/8/layout/process1"/>
    <dgm:cxn modelId="{FE0C72B0-C9AD-4AA2-B751-517C22B1E328}" type="presOf" srcId="{9A2E50E8-00FD-425B-981E-297E0694A2DF}" destId="{3470920C-DB5E-4A5E-8984-6D2B1FE0E418}" srcOrd="0" destOrd="0" presId="urn:microsoft.com/office/officeart/2005/8/layout/process1"/>
    <dgm:cxn modelId="{052699B0-34B2-4369-9DEA-F9BD6D0C85F5}" type="presOf" srcId="{F5237C99-ACB4-4216-A5B2-C082D5F8A17F}" destId="{C7DEB28C-FDB3-46A0-9403-5C1D3907C97A}" srcOrd="0" destOrd="0" presId="urn:microsoft.com/office/officeart/2005/8/layout/process1"/>
    <dgm:cxn modelId="{24507ED1-7E63-41E0-8B93-8F8E50512E34}" type="presOf" srcId="{9A2E50E8-00FD-425B-981E-297E0694A2DF}" destId="{A95388E5-B608-476A-BF59-F30106BAD4DB}" srcOrd="1" destOrd="0" presId="urn:microsoft.com/office/officeart/2005/8/layout/process1"/>
    <dgm:cxn modelId="{526BA2D6-656B-4EBF-9AD7-1908DCB70C35}" type="presOf" srcId="{1ED82743-FD18-476C-A0E1-F72BCBFF9765}" destId="{25E17D32-8516-4486-8955-910BD9A2A3EB}" srcOrd="0" destOrd="1" presId="urn:microsoft.com/office/officeart/2005/8/layout/process1"/>
    <dgm:cxn modelId="{AFAD3CE0-8F16-496C-B825-BFF34B859CFA}" srcId="{679FCB01-35E9-4E73-A0F3-E4617F78F4DD}" destId="{8DB51DE4-CACF-4619-834D-5521EB507130}" srcOrd="0" destOrd="0" parTransId="{9D17E6AD-61CE-4C85-9162-91910D06C65D}" sibTransId="{F6D7E546-A040-493D-9325-6F01C115FD33}"/>
    <dgm:cxn modelId="{76238ECE-1D56-4711-90FD-5FDA1E31BAA1}" type="presParOf" srcId="{04FCD834-65A6-4008-9471-EA1A1A9BEDA0}" destId="{25E17D32-8516-4486-8955-910BD9A2A3EB}" srcOrd="0" destOrd="0" presId="urn:microsoft.com/office/officeart/2005/8/layout/process1"/>
    <dgm:cxn modelId="{6DFE25AE-B27A-4093-A926-557390C63424}" type="presParOf" srcId="{04FCD834-65A6-4008-9471-EA1A1A9BEDA0}" destId="{C7DEB28C-FDB3-46A0-9403-5C1D3907C97A}" srcOrd="1" destOrd="0" presId="urn:microsoft.com/office/officeart/2005/8/layout/process1"/>
    <dgm:cxn modelId="{E3EC5DAD-8258-422E-8C6F-881EE4BBD006}" type="presParOf" srcId="{C7DEB28C-FDB3-46A0-9403-5C1D3907C97A}" destId="{73ACED75-6552-4709-A6E7-E376E75C4F57}" srcOrd="0" destOrd="0" presId="urn:microsoft.com/office/officeart/2005/8/layout/process1"/>
    <dgm:cxn modelId="{0C58CC7E-2DD9-4220-91D5-403EFCA53515}" type="presParOf" srcId="{04FCD834-65A6-4008-9471-EA1A1A9BEDA0}" destId="{A99ADA05-9012-4EE9-8AB4-AF6604782169}" srcOrd="2" destOrd="0" presId="urn:microsoft.com/office/officeart/2005/8/layout/process1"/>
    <dgm:cxn modelId="{3ACD134B-261F-4067-9100-DFDEBF717F41}" type="presParOf" srcId="{04FCD834-65A6-4008-9471-EA1A1A9BEDA0}" destId="{3470920C-DB5E-4A5E-8984-6D2B1FE0E418}" srcOrd="3" destOrd="0" presId="urn:microsoft.com/office/officeart/2005/8/layout/process1"/>
    <dgm:cxn modelId="{9D5B976D-ECD0-453B-8A51-E0F64158F395}" type="presParOf" srcId="{3470920C-DB5E-4A5E-8984-6D2B1FE0E418}" destId="{A95388E5-B608-476A-BF59-F30106BAD4DB}" srcOrd="0" destOrd="0" presId="urn:microsoft.com/office/officeart/2005/8/layout/process1"/>
    <dgm:cxn modelId="{572F6928-E937-46B6-8F45-8A7A6E93B9C5}" type="presParOf" srcId="{04FCD834-65A6-4008-9471-EA1A1A9BEDA0}" destId="{CA7F7BEB-BDD9-44AB-9372-4DC7E9A88CB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9CCB80-AA54-4806-8D3F-F7C8C08519B8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94C772C-5E02-46F5-8420-73C200C61A7A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Dichiarazione di adesione della Rappresentanza Diplomatica</a:t>
          </a:r>
        </a:p>
      </dgm:t>
    </dgm:pt>
    <dgm:pt modelId="{EBBFCBF7-AB59-42F5-9DFB-93221D8D871A}" type="parTrans" cxnId="{046ED06F-2778-4794-9443-4EB3EF22912A}">
      <dgm:prSet/>
      <dgm:spPr/>
      <dgm:t>
        <a:bodyPr/>
        <a:lstStyle/>
        <a:p>
          <a:endParaRPr lang="it-IT" sz="1700"/>
        </a:p>
      </dgm:t>
    </dgm:pt>
    <dgm:pt modelId="{F5237C99-ACB4-4216-A5B2-C082D5F8A17F}" type="sibTrans" cxnId="{046ED06F-2778-4794-9443-4EB3EF22912A}">
      <dgm:prSet custT="1"/>
      <dgm:spPr>
        <a:solidFill>
          <a:schemeClr val="accent1">
            <a:lumMod val="75000"/>
          </a:schemeClr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/>
        </a:p>
      </dgm:t>
    </dgm:pt>
    <dgm:pt modelId="{1ED82743-FD18-476C-A0E1-F72BCBFF9765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Da compilare su carta intestata della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Rappresentanza Diplomatica</a:t>
          </a:r>
          <a:r>
            <a:rPr lang="it-IT" sz="1700" b="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(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l’adesione non è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obbligatoria,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ma costituisce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criterio preferenziale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in sede di valutazione del programma)</a:t>
          </a:r>
          <a:endParaRPr lang="it-IT" sz="1700" b="1" kern="1200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7FF2A569-B157-41C1-B118-DEAD081F6362}" type="parTrans" cxnId="{14EEF80C-916C-4B4F-AD78-313BFE6F8DBE}">
      <dgm:prSet/>
      <dgm:spPr/>
      <dgm:t>
        <a:bodyPr/>
        <a:lstStyle/>
        <a:p>
          <a:endParaRPr lang="it-IT" sz="1700"/>
        </a:p>
      </dgm:t>
    </dgm:pt>
    <dgm:pt modelId="{1ECE7D6A-28EE-40EE-B949-6878E2E60C3E}" type="sibTrans" cxnId="{14EEF80C-916C-4B4F-AD78-313BFE6F8DBE}">
      <dgm:prSet/>
      <dgm:spPr/>
      <dgm:t>
        <a:bodyPr/>
        <a:lstStyle/>
        <a:p>
          <a:endParaRPr lang="it-IT" sz="1700"/>
        </a:p>
      </dgm:t>
    </dgm:pt>
    <dgm:pt modelId="{89411984-E44C-45BA-B307-BFB4399336E1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Dichiarazione di soggetto aderente</a:t>
          </a:r>
        </a:p>
      </dgm:t>
    </dgm:pt>
    <dgm:pt modelId="{2B752D05-9BE7-406A-AF40-AD096F508CCD}" type="parTrans" cxnId="{CA22101C-BE3A-4332-ADAC-6BDFF65A76BE}">
      <dgm:prSet/>
      <dgm:spPr/>
      <dgm:t>
        <a:bodyPr/>
        <a:lstStyle/>
        <a:p>
          <a:endParaRPr lang="it-IT" sz="1700"/>
        </a:p>
      </dgm:t>
    </dgm:pt>
    <dgm:pt modelId="{9A2E50E8-00FD-425B-981E-297E0694A2DF}" type="sibTrans" cxnId="{CA22101C-BE3A-4332-ADAC-6BDFF65A76BE}">
      <dgm:prSet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/>
        </a:p>
      </dgm:t>
    </dgm:pt>
    <dgm:pt modelId="{2767D72A-BEF1-42B3-89E9-1E46570F4D80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17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 Generata a sistema, formalizza l’impegno del Soggetto Aderente alla realizzazione e condivisone delle finalità e degli obiettivi dell'iniziativa, </a:t>
          </a:r>
          <a:r>
            <a:rPr lang="it-IT" sz="1700" b="1" i="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senza la titolarità di attività specifiche</a:t>
          </a:r>
          <a:r>
            <a:rPr lang="it-IT" sz="1700" b="0" i="0" dirty="0">
              <a:latin typeface="Calibri Light" panose="020F0302020204030204" pitchFamily="34" charset="0"/>
              <a:cs typeface="Calibri Light" panose="020F0302020204030204" pitchFamily="34" charset="0"/>
            </a:rPr>
            <a:t>. </a:t>
          </a:r>
          <a:r>
            <a:rPr lang="it-IT" sz="1700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</a:p>
      </dgm:t>
    </dgm:pt>
    <dgm:pt modelId="{3D0E233A-F92F-4974-A202-7269725FFD13}" type="parTrans" cxnId="{F6D3A8BD-2212-4F28-9BAD-DF9C67859983}">
      <dgm:prSet/>
      <dgm:spPr/>
      <dgm:t>
        <a:bodyPr/>
        <a:lstStyle/>
        <a:p>
          <a:endParaRPr lang="it-IT" sz="1700"/>
        </a:p>
      </dgm:t>
    </dgm:pt>
    <dgm:pt modelId="{C9226117-5DDE-4EAE-991C-6986B63FD6FF}" type="sibTrans" cxnId="{F6D3A8BD-2212-4F28-9BAD-DF9C67859983}">
      <dgm:prSet/>
      <dgm:spPr/>
      <dgm:t>
        <a:bodyPr/>
        <a:lstStyle/>
        <a:p>
          <a:endParaRPr lang="it-IT" sz="1700"/>
        </a:p>
      </dgm:t>
    </dgm:pt>
    <dgm:pt modelId="{C64B1E42-FA8B-472C-A458-1C32E0C2F27C}">
      <dgm:prSet phldrT="[Testo]" custT="1"/>
      <dgm:spPr>
        <a:ln w="19050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it-IT" sz="1700" dirty="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1700" dirty="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B9E08BC-09B8-4920-BF66-FEB6114A8E02}" type="sibTrans" cxnId="{73B9F8C2-EF9A-446C-B9F0-CFC50F906125}">
      <dgm:prSet/>
      <dgm:spPr/>
      <dgm:t>
        <a:bodyPr/>
        <a:lstStyle/>
        <a:p>
          <a:endParaRPr lang="it-IT" sz="1700"/>
        </a:p>
      </dgm:t>
    </dgm:pt>
    <dgm:pt modelId="{BC91BC39-BF98-437B-B59F-9E904C24CAFD}" type="parTrans" cxnId="{73B9F8C2-EF9A-446C-B9F0-CFC50F906125}">
      <dgm:prSet/>
      <dgm:spPr/>
      <dgm:t>
        <a:bodyPr/>
        <a:lstStyle/>
        <a:p>
          <a:endParaRPr lang="it-IT" sz="1700"/>
        </a:p>
      </dgm:t>
    </dgm:pt>
    <dgm:pt modelId="{02162C1F-5FD2-4E2B-833E-5ECB27C4743B}">
      <dgm:prSet custT="1"/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Richiesta di approvazione del programma formativo </a:t>
          </a:r>
        </a:p>
        <a:p>
          <a:pPr algn="ctr"/>
          <a:r>
            <a:rPr lang="it-IT" sz="17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Generata a sistema, deve essere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firmata digitalmente dal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Rappresentante Legale</a:t>
          </a:r>
          <a:endParaRPr lang="it-IT" sz="1700" kern="1200" dirty="0"/>
        </a:p>
      </dgm:t>
    </dgm:pt>
    <dgm:pt modelId="{82493D8D-9E48-4168-A547-23C7970DFFF8}" type="parTrans" cxnId="{45E90785-793E-49B7-955D-7A76F5C4604E}">
      <dgm:prSet/>
      <dgm:spPr/>
      <dgm:t>
        <a:bodyPr/>
        <a:lstStyle/>
        <a:p>
          <a:endParaRPr lang="it-IT" sz="1700"/>
        </a:p>
      </dgm:t>
    </dgm:pt>
    <dgm:pt modelId="{3CC13EB1-32FC-47C5-8EA1-C74EB683ED2A}" type="sibTrans" cxnId="{45E90785-793E-49B7-955D-7A76F5C4604E}">
      <dgm:prSet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700"/>
        </a:p>
      </dgm:t>
    </dgm:pt>
    <dgm:pt modelId="{42F9B572-EC54-4941-A2FE-68A9396ED37A}" type="pres">
      <dgm:prSet presAssocID="{499CCB80-AA54-4806-8D3F-F7C8C08519B8}" presName="Name0" presStyleCnt="0">
        <dgm:presLayoutVars>
          <dgm:dir/>
          <dgm:resizeHandles val="exact"/>
        </dgm:presLayoutVars>
      </dgm:prSet>
      <dgm:spPr/>
    </dgm:pt>
    <dgm:pt modelId="{199DFC0B-3A5D-4ED7-83CA-9D771068A741}" type="pres">
      <dgm:prSet presAssocID="{02162C1F-5FD2-4E2B-833E-5ECB27C4743B}" presName="node" presStyleLbl="node1" presStyleIdx="0" presStyleCnt="3" custScaleY="90217">
        <dgm:presLayoutVars>
          <dgm:bulletEnabled val="1"/>
        </dgm:presLayoutVars>
      </dgm:prSet>
      <dgm:spPr/>
    </dgm:pt>
    <dgm:pt modelId="{DA2A6CF5-31B8-4350-8D0D-8DFF7E8077E6}" type="pres">
      <dgm:prSet presAssocID="{3CC13EB1-32FC-47C5-8EA1-C74EB683ED2A}" presName="sibTrans" presStyleLbl="sibTrans2D1" presStyleIdx="0" presStyleCnt="2"/>
      <dgm:spPr/>
    </dgm:pt>
    <dgm:pt modelId="{A88545F2-28CD-46A1-B3AC-081E906FDC87}" type="pres">
      <dgm:prSet presAssocID="{3CC13EB1-32FC-47C5-8EA1-C74EB683ED2A}" presName="connectorText" presStyleLbl="sibTrans2D1" presStyleIdx="0" presStyleCnt="2"/>
      <dgm:spPr/>
    </dgm:pt>
    <dgm:pt modelId="{8F4833DF-0F49-493B-9753-16C74B82AC92}" type="pres">
      <dgm:prSet presAssocID="{A94C772C-5E02-46F5-8420-73C200C61A7A}" presName="node" presStyleLbl="node1" presStyleIdx="1" presStyleCnt="3" custScaleY="90479">
        <dgm:presLayoutVars>
          <dgm:bulletEnabled val="1"/>
        </dgm:presLayoutVars>
      </dgm:prSet>
      <dgm:spPr/>
    </dgm:pt>
    <dgm:pt modelId="{3256CD01-03F1-4942-A137-4E34E85AECF3}" type="pres">
      <dgm:prSet presAssocID="{F5237C99-ACB4-4216-A5B2-C082D5F8A17F}" presName="sibTrans" presStyleLbl="sibTrans2D1" presStyleIdx="1" presStyleCnt="2"/>
      <dgm:spPr/>
    </dgm:pt>
    <dgm:pt modelId="{7A7C900E-37A1-4F1C-A49C-E22A4C2D8EA3}" type="pres">
      <dgm:prSet presAssocID="{F5237C99-ACB4-4216-A5B2-C082D5F8A17F}" presName="connectorText" presStyleLbl="sibTrans2D1" presStyleIdx="1" presStyleCnt="2"/>
      <dgm:spPr/>
    </dgm:pt>
    <dgm:pt modelId="{07320BD3-6B38-4F5B-A1EF-A5FBFEDB157E}" type="pres">
      <dgm:prSet presAssocID="{89411984-E44C-45BA-B307-BFB4399336E1}" presName="node" presStyleLbl="node1" presStyleIdx="2" presStyleCnt="3" custScaleY="90479">
        <dgm:presLayoutVars>
          <dgm:bulletEnabled val="1"/>
        </dgm:presLayoutVars>
      </dgm:prSet>
      <dgm:spPr/>
    </dgm:pt>
  </dgm:ptLst>
  <dgm:cxnLst>
    <dgm:cxn modelId="{387A7600-DF26-454A-848C-E1915CC5A6B9}" type="presOf" srcId="{3CC13EB1-32FC-47C5-8EA1-C74EB683ED2A}" destId="{DA2A6CF5-31B8-4350-8D0D-8DFF7E8077E6}" srcOrd="0" destOrd="0" presId="urn:microsoft.com/office/officeart/2005/8/layout/process1"/>
    <dgm:cxn modelId="{214A8C03-A1D1-4181-8D53-1E41D232A5D9}" type="presOf" srcId="{A94C772C-5E02-46F5-8420-73C200C61A7A}" destId="{8F4833DF-0F49-493B-9753-16C74B82AC92}" srcOrd="0" destOrd="0" presId="urn:microsoft.com/office/officeart/2005/8/layout/process1"/>
    <dgm:cxn modelId="{14EEF80C-916C-4B4F-AD78-313BFE6F8DBE}" srcId="{A94C772C-5E02-46F5-8420-73C200C61A7A}" destId="{1ED82743-FD18-476C-A0E1-F72BCBFF9765}" srcOrd="0" destOrd="0" parTransId="{7FF2A569-B157-41C1-B118-DEAD081F6362}" sibTransId="{1ECE7D6A-28EE-40EE-B949-6878E2E60C3E}"/>
    <dgm:cxn modelId="{AE34ED1B-1A78-4082-B4BB-EC13A4E9E385}" type="presOf" srcId="{C64B1E42-FA8B-472C-A458-1C32E0C2F27C}" destId="{07320BD3-6B38-4F5B-A1EF-A5FBFEDB157E}" srcOrd="0" destOrd="2" presId="urn:microsoft.com/office/officeart/2005/8/layout/process1"/>
    <dgm:cxn modelId="{CA22101C-BE3A-4332-ADAC-6BDFF65A76BE}" srcId="{499CCB80-AA54-4806-8D3F-F7C8C08519B8}" destId="{89411984-E44C-45BA-B307-BFB4399336E1}" srcOrd="2" destOrd="0" parTransId="{2B752D05-9BE7-406A-AF40-AD096F508CCD}" sibTransId="{9A2E50E8-00FD-425B-981E-297E0694A2DF}"/>
    <dgm:cxn modelId="{F7DC652E-EC37-4797-91DB-8AF064D65DAA}" type="presOf" srcId="{2767D72A-BEF1-42B3-89E9-1E46570F4D80}" destId="{07320BD3-6B38-4F5B-A1EF-A5FBFEDB157E}" srcOrd="0" destOrd="1" presId="urn:microsoft.com/office/officeart/2005/8/layout/process1"/>
    <dgm:cxn modelId="{04617D61-A34B-45E6-938C-6551D2D5858C}" type="presOf" srcId="{3CC13EB1-32FC-47C5-8EA1-C74EB683ED2A}" destId="{A88545F2-28CD-46A1-B3AC-081E906FDC87}" srcOrd="1" destOrd="0" presId="urn:microsoft.com/office/officeart/2005/8/layout/process1"/>
    <dgm:cxn modelId="{046ED06F-2778-4794-9443-4EB3EF22912A}" srcId="{499CCB80-AA54-4806-8D3F-F7C8C08519B8}" destId="{A94C772C-5E02-46F5-8420-73C200C61A7A}" srcOrd="1" destOrd="0" parTransId="{EBBFCBF7-AB59-42F5-9DFB-93221D8D871A}" sibTransId="{F5237C99-ACB4-4216-A5B2-C082D5F8A17F}"/>
    <dgm:cxn modelId="{0EA1F87C-F6EE-4B6F-8C66-D9A94DB657C4}" type="presOf" srcId="{02162C1F-5FD2-4E2B-833E-5ECB27C4743B}" destId="{199DFC0B-3A5D-4ED7-83CA-9D771068A741}" srcOrd="0" destOrd="0" presId="urn:microsoft.com/office/officeart/2005/8/layout/process1"/>
    <dgm:cxn modelId="{21A4C780-13DA-4C3A-8F1B-CB1916880435}" type="presOf" srcId="{1ED82743-FD18-476C-A0E1-F72BCBFF9765}" destId="{8F4833DF-0F49-493B-9753-16C74B82AC92}" srcOrd="0" destOrd="1" presId="urn:microsoft.com/office/officeart/2005/8/layout/process1"/>
    <dgm:cxn modelId="{45E90785-793E-49B7-955D-7A76F5C4604E}" srcId="{499CCB80-AA54-4806-8D3F-F7C8C08519B8}" destId="{02162C1F-5FD2-4E2B-833E-5ECB27C4743B}" srcOrd="0" destOrd="0" parTransId="{82493D8D-9E48-4168-A547-23C7970DFFF8}" sibTransId="{3CC13EB1-32FC-47C5-8EA1-C74EB683ED2A}"/>
    <dgm:cxn modelId="{FC6109AC-5524-4514-B5F1-079EF0F4AB06}" type="presOf" srcId="{F5237C99-ACB4-4216-A5B2-C082D5F8A17F}" destId="{3256CD01-03F1-4942-A137-4E34E85AECF3}" srcOrd="0" destOrd="0" presId="urn:microsoft.com/office/officeart/2005/8/layout/process1"/>
    <dgm:cxn modelId="{741295B3-356B-4F8E-8B72-712F3B5E582B}" type="presOf" srcId="{89411984-E44C-45BA-B307-BFB4399336E1}" destId="{07320BD3-6B38-4F5B-A1EF-A5FBFEDB157E}" srcOrd="0" destOrd="0" presId="urn:microsoft.com/office/officeart/2005/8/layout/process1"/>
    <dgm:cxn modelId="{F6D3A8BD-2212-4F28-9BAD-DF9C67859983}" srcId="{89411984-E44C-45BA-B307-BFB4399336E1}" destId="{2767D72A-BEF1-42B3-89E9-1E46570F4D80}" srcOrd="0" destOrd="0" parTransId="{3D0E233A-F92F-4974-A202-7269725FFD13}" sibTransId="{C9226117-5DDE-4EAE-991C-6986B63FD6FF}"/>
    <dgm:cxn modelId="{A9A829BE-DCA8-4F10-AC29-F1A9E21F5784}" type="presOf" srcId="{499CCB80-AA54-4806-8D3F-F7C8C08519B8}" destId="{42F9B572-EC54-4941-A2FE-68A9396ED37A}" srcOrd="0" destOrd="0" presId="urn:microsoft.com/office/officeart/2005/8/layout/process1"/>
    <dgm:cxn modelId="{73B9F8C2-EF9A-446C-B9F0-CFC50F906125}" srcId="{89411984-E44C-45BA-B307-BFB4399336E1}" destId="{C64B1E42-FA8B-472C-A458-1C32E0C2F27C}" srcOrd="1" destOrd="0" parTransId="{BC91BC39-BF98-437B-B59F-9E904C24CAFD}" sibTransId="{EB9E08BC-09B8-4920-BF66-FEB6114A8E02}"/>
    <dgm:cxn modelId="{D99045FB-CCF2-4474-BD5A-DFC14114A1B8}" type="presOf" srcId="{F5237C99-ACB4-4216-A5B2-C082D5F8A17F}" destId="{7A7C900E-37A1-4F1C-A49C-E22A4C2D8EA3}" srcOrd="1" destOrd="0" presId="urn:microsoft.com/office/officeart/2005/8/layout/process1"/>
    <dgm:cxn modelId="{92936B0F-8284-4B94-A6C7-6D48BEFEA9C0}" type="presParOf" srcId="{42F9B572-EC54-4941-A2FE-68A9396ED37A}" destId="{199DFC0B-3A5D-4ED7-83CA-9D771068A741}" srcOrd="0" destOrd="0" presId="urn:microsoft.com/office/officeart/2005/8/layout/process1"/>
    <dgm:cxn modelId="{4FC41257-45E3-49C3-82CF-B03A7CF80F60}" type="presParOf" srcId="{42F9B572-EC54-4941-A2FE-68A9396ED37A}" destId="{DA2A6CF5-31B8-4350-8D0D-8DFF7E8077E6}" srcOrd="1" destOrd="0" presId="urn:microsoft.com/office/officeart/2005/8/layout/process1"/>
    <dgm:cxn modelId="{B65F55AB-4B0C-4C38-90D3-B40A90DFEDE6}" type="presParOf" srcId="{DA2A6CF5-31B8-4350-8D0D-8DFF7E8077E6}" destId="{A88545F2-28CD-46A1-B3AC-081E906FDC87}" srcOrd="0" destOrd="0" presId="urn:microsoft.com/office/officeart/2005/8/layout/process1"/>
    <dgm:cxn modelId="{AA3FE447-9280-4BAB-899B-28B36592A7B5}" type="presParOf" srcId="{42F9B572-EC54-4941-A2FE-68A9396ED37A}" destId="{8F4833DF-0F49-493B-9753-16C74B82AC92}" srcOrd="2" destOrd="0" presId="urn:microsoft.com/office/officeart/2005/8/layout/process1"/>
    <dgm:cxn modelId="{8BE04B83-4322-4838-821F-B376F77FF8AA}" type="presParOf" srcId="{42F9B572-EC54-4941-A2FE-68A9396ED37A}" destId="{3256CD01-03F1-4942-A137-4E34E85AECF3}" srcOrd="3" destOrd="0" presId="urn:microsoft.com/office/officeart/2005/8/layout/process1"/>
    <dgm:cxn modelId="{242B3184-6666-44C8-8704-51C06FD29F09}" type="presParOf" srcId="{3256CD01-03F1-4942-A137-4E34E85AECF3}" destId="{7A7C900E-37A1-4F1C-A49C-E22A4C2D8EA3}" srcOrd="0" destOrd="0" presId="urn:microsoft.com/office/officeart/2005/8/layout/process1"/>
    <dgm:cxn modelId="{B9F7E09D-BE1C-4B49-A818-707C6019A866}" type="presParOf" srcId="{42F9B572-EC54-4941-A2FE-68A9396ED37A}" destId="{07320BD3-6B38-4F5B-A1EF-A5FBFEDB157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FD3E9-2E5F-4943-BD04-63E2D3206608}">
      <dsp:nvSpPr>
        <dsp:cNvPr id="0" name=""/>
        <dsp:cNvSpPr/>
      </dsp:nvSpPr>
      <dsp:spPr>
        <a:xfrm>
          <a:off x="3176459" y="47"/>
          <a:ext cx="2447489" cy="739804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Nei limiti delle quote</a:t>
          </a:r>
        </a:p>
      </dsp:txBody>
      <dsp:txXfrm>
        <a:off x="3198127" y="21715"/>
        <a:ext cx="2404153" cy="696468"/>
      </dsp:txXfrm>
    </dsp:sp>
    <dsp:sp modelId="{3D286FA6-923F-48D9-93F4-B553824032BC}">
      <dsp:nvSpPr>
        <dsp:cNvPr id="0" name=""/>
        <dsp:cNvSpPr/>
      </dsp:nvSpPr>
      <dsp:spPr>
        <a:xfrm>
          <a:off x="3421208" y="739851"/>
          <a:ext cx="244748" cy="709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472"/>
              </a:lnTo>
              <a:lnTo>
                <a:pt x="244748" y="709472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8795A-93D1-47E3-BC82-5296CE8F41A2}">
      <dsp:nvSpPr>
        <dsp:cNvPr id="0" name=""/>
        <dsp:cNvSpPr/>
      </dsp:nvSpPr>
      <dsp:spPr>
        <a:xfrm>
          <a:off x="3665957" y="965099"/>
          <a:ext cx="1957991" cy="9684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22 TUI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 subordinato a tempo indeterminato e determinato</a:t>
          </a:r>
          <a:endParaRPr lang="it-IT" sz="16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3694322" y="993464"/>
        <a:ext cx="1901261" cy="911718"/>
      </dsp:txXfrm>
    </dsp:sp>
    <dsp:sp modelId="{06CFE989-8ADB-406C-BBB6-C70E0392F6AB}">
      <dsp:nvSpPr>
        <dsp:cNvPr id="0" name=""/>
        <dsp:cNvSpPr/>
      </dsp:nvSpPr>
      <dsp:spPr>
        <a:xfrm>
          <a:off x="3421208" y="739851"/>
          <a:ext cx="244748" cy="186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9440"/>
              </a:lnTo>
              <a:lnTo>
                <a:pt x="244748" y="1869440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48DD8-890B-4FF7-AD58-5F3886AF65BA}">
      <dsp:nvSpPr>
        <dsp:cNvPr id="0" name=""/>
        <dsp:cNvSpPr/>
      </dsp:nvSpPr>
      <dsp:spPr>
        <a:xfrm>
          <a:off x="3665957" y="2158795"/>
          <a:ext cx="1957991" cy="9009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24 TUI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 stagionale</a:t>
          </a:r>
          <a:endParaRPr lang="it-IT" sz="16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3692346" y="2185184"/>
        <a:ext cx="1905213" cy="848213"/>
      </dsp:txXfrm>
    </dsp:sp>
    <dsp:sp modelId="{718B8182-66E8-4DC4-819C-0E867D76990D}">
      <dsp:nvSpPr>
        <dsp:cNvPr id="0" name=""/>
        <dsp:cNvSpPr/>
      </dsp:nvSpPr>
      <dsp:spPr>
        <a:xfrm>
          <a:off x="3421208" y="739851"/>
          <a:ext cx="244748" cy="2995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5679"/>
              </a:lnTo>
              <a:lnTo>
                <a:pt x="244748" y="299567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801933-EB32-4975-9708-B406C962E970}">
      <dsp:nvSpPr>
        <dsp:cNvPr id="0" name=""/>
        <dsp:cNvSpPr/>
      </dsp:nvSpPr>
      <dsp:spPr>
        <a:xfrm>
          <a:off x="3665957" y="3285035"/>
          <a:ext cx="1957991" cy="9009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Articolo 26 TUI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lavoro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autonomo</a:t>
          </a:r>
          <a:endParaRPr lang="it-IT" sz="16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3692346" y="3311424"/>
        <a:ext cx="1905213" cy="848213"/>
      </dsp:txXfrm>
    </dsp:sp>
    <dsp:sp modelId="{4F231A73-C793-4C59-A84A-7050D693C912}">
      <dsp:nvSpPr>
        <dsp:cNvPr id="0" name=""/>
        <dsp:cNvSpPr/>
      </dsp:nvSpPr>
      <dsp:spPr>
        <a:xfrm>
          <a:off x="6074444" y="47"/>
          <a:ext cx="2447489" cy="69068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rPr>
            <a:t>Extra quota</a:t>
          </a:r>
        </a:p>
      </dsp:txBody>
      <dsp:txXfrm>
        <a:off x="6094673" y="20276"/>
        <a:ext cx="2407031" cy="650224"/>
      </dsp:txXfrm>
    </dsp:sp>
    <dsp:sp modelId="{50482368-0E8D-460A-81D1-CE687BC879FD}">
      <dsp:nvSpPr>
        <dsp:cNvPr id="0" name=""/>
        <dsp:cNvSpPr/>
      </dsp:nvSpPr>
      <dsp:spPr>
        <a:xfrm>
          <a:off x="6319193" y="690729"/>
          <a:ext cx="244748" cy="873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3831"/>
              </a:lnTo>
              <a:lnTo>
                <a:pt x="244748" y="873831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1173B-49B8-47DC-95E7-3113286470FD}">
      <dsp:nvSpPr>
        <dsp:cNvPr id="0" name=""/>
        <dsp:cNvSpPr/>
      </dsp:nvSpPr>
      <dsp:spPr>
        <a:xfrm>
          <a:off x="6563942" y="915977"/>
          <a:ext cx="1957991" cy="12971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Articolo 23 TUI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Corsi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di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formazione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professionale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e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civico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linguistica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nei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</a:t>
          </a:r>
          <a:r>
            <a:rPr lang="fr-FR" sz="1600" kern="1200" dirty="0" err="1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Paesi</a:t>
          </a:r>
          <a:r>
            <a:rPr lang="fr-FR" sz="1600" kern="1200" dirty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di origine</a:t>
          </a:r>
          <a:endParaRPr lang="it-IT" sz="1600" kern="1200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6601935" y="953970"/>
        <a:ext cx="1882005" cy="1221180"/>
      </dsp:txXfrm>
    </dsp:sp>
    <dsp:sp modelId="{51C15453-27CB-4512-B6CC-6B7A0AD23255}">
      <dsp:nvSpPr>
        <dsp:cNvPr id="0" name=""/>
        <dsp:cNvSpPr/>
      </dsp:nvSpPr>
      <dsp:spPr>
        <a:xfrm>
          <a:off x="6319193" y="690729"/>
          <a:ext cx="244748" cy="2198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8158"/>
              </a:lnTo>
              <a:lnTo>
                <a:pt x="244748" y="2198158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ACB2D-2BAC-4A2A-B016-F4EDD1720793}">
      <dsp:nvSpPr>
        <dsp:cNvPr id="0" name=""/>
        <dsp:cNvSpPr/>
      </dsp:nvSpPr>
      <dsp:spPr>
        <a:xfrm>
          <a:off x="6563942" y="2438391"/>
          <a:ext cx="1957991" cy="9009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Articolo 27, co.1, TUI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casi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particolari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*</a:t>
          </a:r>
          <a:endParaRPr lang="it-IT" sz="16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6590331" y="2464780"/>
        <a:ext cx="1905213" cy="848213"/>
      </dsp:txXfrm>
    </dsp:sp>
    <dsp:sp modelId="{51A9B9E6-E204-438B-B5F3-98D67703098B}">
      <dsp:nvSpPr>
        <dsp:cNvPr id="0" name=""/>
        <dsp:cNvSpPr/>
      </dsp:nvSpPr>
      <dsp:spPr>
        <a:xfrm>
          <a:off x="6319193" y="690729"/>
          <a:ext cx="244748" cy="3364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4572"/>
              </a:lnTo>
              <a:lnTo>
                <a:pt x="244748" y="3364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4DA07-6344-4182-B255-C1476A859758}">
      <dsp:nvSpPr>
        <dsp:cNvPr id="0" name=""/>
        <dsp:cNvSpPr/>
      </dsp:nvSpPr>
      <dsp:spPr>
        <a:xfrm>
          <a:off x="6563942" y="3564630"/>
          <a:ext cx="1975348" cy="981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chemeClr val="accent1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Articolo 27-quaterTUI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Ingresso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e soggiorno per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lavoratori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altamente</a:t>
          </a:r>
          <a:r>
            <a:rPr lang="fr-FR" sz="1600" b="0" i="0" kern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fr-FR" sz="1600" b="0" i="0" kern="1200" dirty="0" err="1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qualificati</a:t>
          </a:r>
          <a:endParaRPr lang="it-IT" sz="1600" kern="1200" dirty="0"/>
        </a:p>
      </dsp:txBody>
      <dsp:txXfrm>
        <a:off x="6592684" y="3593372"/>
        <a:ext cx="1917864" cy="923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65C9A-20A7-4502-BB31-84FBD2DDC911}">
      <dsp:nvSpPr>
        <dsp:cNvPr id="0" name=""/>
        <dsp:cNvSpPr/>
      </dsp:nvSpPr>
      <dsp:spPr>
        <a:xfrm>
          <a:off x="1261669" y="2911103"/>
          <a:ext cx="466504" cy="531098"/>
        </a:xfrm>
        <a:prstGeom prst="downArrow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ABC9BD-13CD-4D2B-9333-070CEA1B926E}">
      <dsp:nvSpPr>
        <dsp:cNvPr id="0" name=""/>
        <dsp:cNvSpPr/>
      </dsp:nvSpPr>
      <dsp:spPr>
        <a:xfrm>
          <a:off x="705529" y="1364505"/>
          <a:ext cx="1390531" cy="138467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300" b="0" kern="1200" dirty="0">
              <a:solidFill>
                <a:schemeClr val="bg1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Richiesta nominativa</a:t>
          </a:r>
          <a:r>
            <a:rPr kumimoji="0" lang="it-IT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 nulla osta (datori di lavoro italiani o stranieri legalmente residenti in Italia)</a:t>
          </a:r>
          <a:endParaRPr lang="it-IT" sz="1300" b="0" u="none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773135" y="1432111"/>
        <a:ext cx="1255319" cy="1249459"/>
      </dsp:txXfrm>
    </dsp:sp>
    <dsp:sp modelId="{135BEF5A-DA83-4EBB-A0CD-00F8081CA424}">
      <dsp:nvSpPr>
        <dsp:cNvPr id="0" name=""/>
        <dsp:cNvSpPr/>
      </dsp:nvSpPr>
      <dsp:spPr>
        <a:xfrm>
          <a:off x="4696618" y="473213"/>
          <a:ext cx="571165" cy="444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0ABE1-4E3B-4298-B050-6FD582009EA0}">
      <dsp:nvSpPr>
        <dsp:cNvPr id="0" name=""/>
        <dsp:cNvSpPr/>
      </dsp:nvSpPr>
      <dsp:spPr>
        <a:xfrm>
          <a:off x="4886109" y="3793925"/>
          <a:ext cx="479482" cy="55855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BB8FA-8B71-47D5-B458-B983FCF3DAAF}">
      <dsp:nvSpPr>
        <dsp:cNvPr id="0" name=""/>
        <dsp:cNvSpPr/>
      </dsp:nvSpPr>
      <dsp:spPr>
        <a:xfrm>
          <a:off x="881946" y="3685879"/>
          <a:ext cx="1092558" cy="94337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it-IT" sz="13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Rilascio </a:t>
          </a:r>
          <a:r>
            <a:rPr kumimoji="0" lang="it-IT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Nulla Osta </a:t>
          </a:r>
          <a:r>
            <a:rPr kumimoji="0" lang="it-IT" sz="13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da parte della Prefettura</a:t>
          </a:r>
          <a:endParaRPr lang="it-IT" sz="1300" b="1" kern="1200" baseline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928006" y="3731939"/>
        <a:ext cx="1000438" cy="851254"/>
      </dsp:txXfrm>
    </dsp:sp>
    <dsp:sp modelId="{11190FE6-89B5-4148-825D-8DD7BF32805F}">
      <dsp:nvSpPr>
        <dsp:cNvPr id="0" name=""/>
        <dsp:cNvSpPr/>
      </dsp:nvSpPr>
      <dsp:spPr>
        <a:xfrm>
          <a:off x="5343995" y="1287543"/>
          <a:ext cx="571165" cy="444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4C884E-01F8-46AD-969B-F156810F4EB3}">
      <dsp:nvSpPr>
        <dsp:cNvPr id="0" name=""/>
        <dsp:cNvSpPr/>
      </dsp:nvSpPr>
      <dsp:spPr>
        <a:xfrm rot="5400000">
          <a:off x="5642231" y="3826855"/>
          <a:ext cx="466504" cy="53109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7C2D8-98B9-4C11-A95B-C86751D651DF}">
      <dsp:nvSpPr>
        <dsp:cNvPr id="0" name=""/>
        <dsp:cNvSpPr/>
      </dsp:nvSpPr>
      <dsp:spPr>
        <a:xfrm>
          <a:off x="4658891" y="1287654"/>
          <a:ext cx="1345650" cy="15426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3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Rilascio </a:t>
          </a:r>
          <a:r>
            <a:rPr lang="it-IT" sz="1300" b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visto d'ingresso</a:t>
          </a:r>
          <a:r>
            <a:rPr lang="it-IT" sz="1300" b="1" kern="1200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300" b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(</a:t>
          </a:r>
          <a:r>
            <a:rPr lang="it-IT" sz="13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Rappresentanza Diplomatico-Consolare italiana nel Paese di Origine)</a:t>
          </a:r>
          <a:endParaRPr lang="it-IT" sz="1300" kern="1200" dirty="0"/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kumimoji="0" lang="it-IT" sz="90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sp:txBody>
      <dsp:txXfrm>
        <a:off x="4724592" y="1353355"/>
        <a:ext cx="1214248" cy="1411279"/>
      </dsp:txXfrm>
    </dsp:sp>
    <dsp:sp modelId="{47B09A6A-3980-4663-89AE-05EB17B6BC71}">
      <dsp:nvSpPr>
        <dsp:cNvPr id="0" name=""/>
        <dsp:cNvSpPr/>
      </dsp:nvSpPr>
      <dsp:spPr>
        <a:xfrm>
          <a:off x="6266905" y="2408016"/>
          <a:ext cx="571165" cy="444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FF554-2F30-49CA-872F-3A6983E45FE3}">
      <dsp:nvSpPr>
        <dsp:cNvPr id="0" name=""/>
        <dsp:cNvSpPr/>
      </dsp:nvSpPr>
      <dsp:spPr>
        <a:xfrm>
          <a:off x="8850802" y="2830228"/>
          <a:ext cx="466504" cy="531098"/>
        </a:xfrm>
        <a:prstGeom prst="upArrow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D3911-52B9-45D7-8A64-A06D1F98D807}">
      <dsp:nvSpPr>
        <dsp:cNvPr id="0" name=""/>
        <dsp:cNvSpPr/>
      </dsp:nvSpPr>
      <dsp:spPr>
        <a:xfrm>
          <a:off x="6413500" y="3330833"/>
          <a:ext cx="1171482" cy="136173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700" kern="1200" dirty="0"/>
        </a:p>
      </dsp:txBody>
      <dsp:txXfrm>
        <a:off x="6470697" y="3388030"/>
        <a:ext cx="1057088" cy="1247343"/>
      </dsp:txXfrm>
    </dsp:sp>
    <dsp:sp modelId="{FE462FC8-054B-4EE3-9D94-1AC391F6B990}">
      <dsp:nvSpPr>
        <dsp:cNvPr id="0" name=""/>
        <dsp:cNvSpPr/>
      </dsp:nvSpPr>
      <dsp:spPr>
        <a:xfrm>
          <a:off x="6976185" y="3461787"/>
          <a:ext cx="571165" cy="444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C2C68-1C29-49AC-9D68-00F64C2B5ADC}">
      <dsp:nvSpPr>
        <dsp:cNvPr id="0" name=""/>
        <dsp:cNvSpPr/>
      </dsp:nvSpPr>
      <dsp:spPr>
        <a:xfrm>
          <a:off x="8524227" y="1473118"/>
          <a:ext cx="1249944" cy="11991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500" b="1" kern="120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8582777" y="1531668"/>
        <a:ext cx="1132844" cy="1082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13961-5EA1-4566-9ECE-5031ADDE1E03}">
      <dsp:nvSpPr>
        <dsp:cNvPr id="0" name=""/>
        <dsp:cNvSpPr/>
      </dsp:nvSpPr>
      <dsp:spPr>
        <a:xfrm>
          <a:off x="5282327" y="0"/>
          <a:ext cx="5118268" cy="522934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7D6A34-5459-439A-A08C-E93C841D7CFB}">
      <dsp:nvSpPr>
        <dsp:cNvPr id="0" name=""/>
        <dsp:cNvSpPr/>
      </dsp:nvSpPr>
      <dsp:spPr>
        <a:xfrm>
          <a:off x="4425826" y="2513571"/>
          <a:ext cx="3399071" cy="11644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500" kern="1200" dirty="0">
              <a:solidFill>
                <a:schemeClr val="tx2"/>
              </a:solidFill>
            </a:rPr>
            <a:t>Estensione del </a:t>
          </a:r>
          <a:r>
            <a:rPr lang="it-IT" sz="1500" u="none" kern="1200" dirty="0">
              <a:solidFill>
                <a:schemeClr val="tx2"/>
              </a:solidFill>
            </a:rPr>
            <a:t>termine entro il quale è possibile richiedere il visto d’ingresso da 6 a 12 mesi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500" kern="1200" dirty="0">
              <a:solidFill>
                <a:schemeClr val="tx2"/>
              </a:solidFill>
            </a:rPr>
            <a:t>(misura introdotta in via sperimentale fino al 2027)</a:t>
          </a:r>
          <a:endParaRPr lang="it-IT" sz="1500" b="1" u="none" kern="120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482668" y="2570413"/>
        <a:ext cx="3285387" cy="1050729"/>
      </dsp:txXfrm>
    </dsp:sp>
    <dsp:sp modelId="{6B850E30-6742-4171-9F39-C6B87189B83B}">
      <dsp:nvSpPr>
        <dsp:cNvPr id="0" name=""/>
        <dsp:cNvSpPr/>
      </dsp:nvSpPr>
      <dsp:spPr>
        <a:xfrm>
          <a:off x="4436567" y="1521507"/>
          <a:ext cx="3399071" cy="8620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u="none" kern="1200" dirty="0">
              <a:solidFill>
                <a:schemeClr val="tx2"/>
              </a:solidFill>
            </a:rPr>
            <a:t>Esclusione della conferma da parte del datore di lavoro della volontà di assumere </a:t>
          </a:r>
          <a:r>
            <a:rPr lang="it-IT" sz="1500" kern="1200" dirty="0">
              <a:solidFill>
                <a:schemeClr val="tx2"/>
              </a:solidFill>
            </a:rPr>
            <a:t>il lavoratore</a:t>
          </a:r>
          <a:endParaRPr lang="it-IT" sz="1500" b="1" kern="120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478648" y="1563588"/>
        <a:ext cx="3314909" cy="777862"/>
      </dsp:txXfrm>
    </dsp:sp>
    <dsp:sp modelId="{5F8DB64F-CFA8-4E6C-982F-0848F1D66CBB}">
      <dsp:nvSpPr>
        <dsp:cNvPr id="0" name=""/>
        <dsp:cNvSpPr/>
      </dsp:nvSpPr>
      <dsp:spPr>
        <a:xfrm>
          <a:off x="4466751" y="524636"/>
          <a:ext cx="3420009" cy="862024"/>
        </a:xfrm>
        <a:prstGeom prst="round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0" i="0" kern="1200" dirty="0">
              <a:solidFill>
                <a:schemeClr val="tx2"/>
              </a:solidFill>
            </a:rPr>
            <a:t>Riduzione da 60 a 30 giorni del termine massimo per il rilascio del nulla osta</a:t>
          </a:r>
          <a:endParaRPr lang="it-IT" sz="1500" b="1" kern="1200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508832" y="566717"/>
        <a:ext cx="3335847" cy="777862"/>
      </dsp:txXfrm>
    </dsp:sp>
    <dsp:sp modelId="{0ED524D2-4531-454D-AEB8-8F4B0D185F67}">
      <dsp:nvSpPr>
        <dsp:cNvPr id="0" name=""/>
        <dsp:cNvSpPr/>
      </dsp:nvSpPr>
      <dsp:spPr>
        <a:xfrm>
          <a:off x="4395337" y="3806763"/>
          <a:ext cx="3399071" cy="8620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0" i="0" kern="1200" dirty="0">
              <a:solidFill>
                <a:schemeClr val="tx2"/>
              </a:solidFill>
              <a:latin typeface="Calibri"/>
              <a:ea typeface="+mn-ea"/>
              <a:cs typeface="+mn-cs"/>
            </a:rPr>
            <a:t>Iscrizione dei lavoratori formati all’estero al Sistema Informativo per l’Inclusione Sociale e Lavorativa (SIISL)</a:t>
          </a:r>
        </a:p>
      </dsp:txBody>
      <dsp:txXfrm>
        <a:off x="4437418" y="3848844"/>
        <a:ext cx="3314909" cy="777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33C58-524C-44AD-BB3A-7C178DB28C66}">
      <dsp:nvSpPr>
        <dsp:cNvPr id="0" name=""/>
        <dsp:cNvSpPr/>
      </dsp:nvSpPr>
      <dsp:spPr>
        <a:xfrm>
          <a:off x="578309" y="585459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Definizioni</a:t>
          </a:r>
        </a:p>
      </dsp:txBody>
      <dsp:txXfrm>
        <a:off x="578309" y="585459"/>
        <a:ext cx="2499925" cy="1499955"/>
      </dsp:txXfrm>
    </dsp:sp>
    <dsp:sp modelId="{56E0E5F3-12C9-4EC2-9C78-81343919CD07}">
      <dsp:nvSpPr>
        <dsp:cNvPr id="0" name=""/>
        <dsp:cNvSpPr/>
      </dsp:nvSpPr>
      <dsp:spPr>
        <a:xfrm>
          <a:off x="2750344" y="768843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Finalità</a:t>
          </a:r>
        </a:p>
      </dsp:txBody>
      <dsp:txXfrm>
        <a:off x="2750344" y="768843"/>
        <a:ext cx="2499925" cy="1499955"/>
      </dsp:txXfrm>
    </dsp:sp>
    <dsp:sp modelId="{C97E9B14-E3B4-45CA-9839-51DF72AD9560}">
      <dsp:nvSpPr>
        <dsp:cNvPr id="0" name=""/>
        <dsp:cNvSpPr/>
      </dsp:nvSpPr>
      <dsp:spPr>
        <a:xfrm>
          <a:off x="5175872" y="1141042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Soggetti</a:t>
          </a:r>
          <a:r>
            <a:rPr lang="it-IT" sz="1700" b="1" kern="1200" dirty="0"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coinvolti</a:t>
          </a:r>
        </a:p>
      </dsp:txBody>
      <dsp:txXfrm>
        <a:off x="5175872" y="1141042"/>
        <a:ext cx="2499925" cy="1499955"/>
      </dsp:txXfrm>
    </dsp:sp>
    <dsp:sp modelId="{2123E99B-66C1-444F-BEC8-95EE1DADC5AF}">
      <dsp:nvSpPr>
        <dsp:cNvPr id="0" name=""/>
        <dsp:cNvSpPr/>
      </dsp:nvSpPr>
      <dsp:spPr>
        <a:xfrm>
          <a:off x="7356208" y="840661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Contenuti</a:t>
          </a:r>
          <a:r>
            <a:rPr lang="it-IT" sz="1700" b="1" kern="1200" dirty="0">
              <a:solidFill>
                <a:schemeClr val="tx1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essenziali</a:t>
          </a:r>
        </a:p>
      </dsp:txBody>
      <dsp:txXfrm>
        <a:off x="7356208" y="840661"/>
        <a:ext cx="2499925" cy="1499955"/>
      </dsp:txXfrm>
    </dsp:sp>
    <dsp:sp modelId="{8D560C50-10B9-4300-BFDC-3DF01495C6E3}">
      <dsp:nvSpPr>
        <dsp:cNvPr id="0" name=""/>
        <dsp:cNvSpPr/>
      </dsp:nvSpPr>
      <dsp:spPr>
        <a:xfrm>
          <a:off x="1191765" y="2757029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Modalità di attuazione</a:t>
          </a:r>
        </a:p>
      </dsp:txBody>
      <dsp:txXfrm>
        <a:off x="1191765" y="2757029"/>
        <a:ext cx="2499925" cy="1499955"/>
      </dsp:txXfrm>
    </dsp:sp>
    <dsp:sp modelId="{5F085932-7A2B-4C18-9B86-CD01631C8816}">
      <dsp:nvSpPr>
        <dsp:cNvPr id="0" name=""/>
        <dsp:cNvSpPr/>
      </dsp:nvSpPr>
      <dsp:spPr>
        <a:xfrm>
          <a:off x="2999762" y="2208166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Requisiti</a:t>
          </a:r>
        </a:p>
      </dsp:txBody>
      <dsp:txXfrm>
        <a:off x="2999762" y="2208166"/>
        <a:ext cx="2499925" cy="1499955"/>
      </dsp:txXfrm>
    </dsp:sp>
    <dsp:sp modelId="{23BBEF0E-9F7D-4E40-8D08-47DCDE75D3A3}">
      <dsp:nvSpPr>
        <dsp:cNvPr id="0" name=""/>
        <dsp:cNvSpPr/>
      </dsp:nvSpPr>
      <dsp:spPr>
        <a:xfrm>
          <a:off x="5191472" y="2763359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Criteri di valutazione</a:t>
          </a:r>
        </a:p>
      </dsp:txBody>
      <dsp:txXfrm>
        <a:off x="5191472" y="2763359"/>
        <a:ext cx="2499925" cy="1499955"/>
      </dsp:txXfrm>
    </dsp:sp>
    <dsp:sp modelId="{E52CBF7A-25F9-4FD4-96BC-879C0A85FE47}">
      <dsp:nvSpPr>
        <dsp:cNvPr id="0" name=""/>
        <dsp:cNvSpPr/>
      </dsp:nvSpPr>
      <dsp:spPr>
        <a:xfrm>
          <a:off x="7500729" y="2895445"/>
          <a:ext cx="2499925" cy="1499955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chemeClr val="tx1"/>
            </a:solidFill>
            <a:effectLst/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Ambito territoriale</a:t>
          </a:r>
        </a:p>
      </dsp:txBody>
      <dsp:txXfrm>
        <a:off x="7500729" y="2895445"/>
        <a:ext cx="2499925" cy="14999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136A8-933A-41BF-BB22-82B553CEC381}">
      <dsp:nvSpPr>
        <dsp:cNvPr id="0" name=""/>
        <dsp:cNvSpPr/>
      </dsp:nvSpPr>
      <dsp:spPr>
        <a:xfrm>
          <a:off x="2501543" y="128637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Modalità di selezione dei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destinatari</a:t>
          </a:r>
        </a:p>
      </dsp:txBody>
      <dsp:txXfrm>
        <a:off x="2501543" y="128637"/>
        <a:ext cx="1900047" cy="1266714"/>
      </dsp:txXfrm>
    </dsp:sp>
    <dsp:sp modelId="{742968E5-E389-4D17-ACE8-B62E5080703D}">
      <dsp:nvSpPr>
        <dsp:cNvPr id="0" name=""/>
        <dsp:cNvSpPr/>
      </dsp:nvSpPr>
      <dsp:spPr>
        <a:xfrm>
          <a:off x="4579991" y="340868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Descrizione dettagliata del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percorso formativo </a:t>
          </a: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comprensivo dei contenuti essenziali</a:t>
          </a:r>
          <a:endParaRPr lang="it-IT" sz="1500" b="1" kern="1200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579991" y="340868"/>
        <a:ext cx="1900047" cy="1266714"/>
      </dsp:txXfrm>
    </dsp:sp>
    <dsp:sp modelId="{00D482A5-1F87-402C-8D75-31203B15B99C}">
      <dsp:nvSpPr>
        <dsp:cNvPr id="0" name=""/>
        <dsp:cNvSpPr/>
      </dsp:nvSpPr>
      <dsp:spPr>
        <a:xfrm>
          <a:off x="393531" y="0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Indicazione del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soggetto attuatore</a:t>
          </a:r>
        </a:p>
      </dsp:txBody>
      <dsp:txXfrm>
        <a:off x="393531" y="0"/>
        <a:ext cx="1900047" cy="1266714"/>
      </dsp:txXfrm>
    </dsp:sp>
    <dsp:sp modelId="{14EB91A9-824C-42B4-B51A-5B375CE797E9}">
      <dsp:nvSpPr>
        <dsp:cNvPr id="0" name=""/>
        <dsp:cNvSpPr/>
      </dsp:nvSpPr>
      <dsp:spPr>
        <a:xfrm>
          <a:off x="2520997" y="1676795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Indicazione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risorse strumentali </a:t>
          </a: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 disponibilità sedi operative</a:t>
          </a:r>
        </a:p>
      </dsp:txBody>
      <dsp:txXfrm>
        <a:off x="2520997" y="1676795"/>
        <a:ext cx="1900047" cy="1266714"/>
      </dsp:txXfrm>
    </dsp:sp>
    <dsp:sp modelId="{94B891CD-F77C-4B22-BAAD-2DB91E739202}">
      <dsp:nvSpPr>
        <dsp:cNvPr id="0" name=""/>
        <dsp:cNvSpPr/>
      </dsp:nvSpPr>
      <dsp:spPr>
        <a:xfrm>
          <a:off x="433255" y="1538379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Modalità di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coordinamento con Istituzioni e soggetti pubblici/privati locali</a:t>
          </a:r>
        </a:p>
      </dsp:txBody>
      <dsp:txXfrm>
        <a:off x="433255" y="1538379"/>
        <a:ext cx="1900047" cy="1266714"/>
      </dsp:txXfrm>
    </dsp:sp>
    <dsp:sp modelId="{D37790E2-B78A-498F-A21F-B9EBA39A648D}">
      <dsp:nvSpPr>
        <dsp:cNvPr id="0" name=""/>
        <dsp:cNvSpPr/>
      </dsp:nvSpPr>
      <dsp:spPr>
        <a:xfrm>
          <a:off x="4569013" y="1885357"/>
          <a:ext cx="1900047" cy="1266714"/>
        </a:xfrm>
        <a:prstGeom prst="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Fonti di </a:t>
          </a:r>
          <a:r>
            <a:rPr lang="it-IT" sz="15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finanziamento</a:t>
          </a:r>
        </a:p>
      </dsp:txBody>
      <dsp:txXfrm>
        <a:off x="4569013" y="1885357"/>
        <a:ext cx="1900047" cy="12667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D9F3C-5B05-42B8-A726-8BEC85ED0C56}">
      <dsp:nvSpPr>
        <dsp:cNvPr id="0" name=""/>
        <dsp:cNvSpPr/>
      </dsp:nvSpPr>
      <dsp:spPr>
        <a:xfrm>
          <a:off x="595624" y="1838481"/>
          <a:ext cx="2678582" cy="133929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Contenuti del percorso formativo</a:t>
          </a:r>
          <a:endParaRPr lang="it-IT" sz="1700" b="1" kern="1200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634850" y="1877707"/>
        <a:ext cx="2600130" cy="1260839"/>
      </dsp:txXfrm>
    </dsp:sp>
    <dsp:sp modelId="{746020B2-2764-46C6-941B-69A6EE09991E}">
      <dsp:nvSpPr>
        <dsp:cNvPr id="0" name=""/>
        <dsp:cNvSpPr/>
      </dsp:nvSpPr>
      <dsp:spPr>
        <a:xfrm rot="18911858">
          <a:off x="3054905" y="1948874"/>
          <a:ext cx="151003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510035" y="27219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3772172" y="1938343"/>
        <a:ext cx="75501" cy="75501"/>
      </dsp:txXfrm>
    </dsp:sp>
    <dsp:sp modelId="{9430B174-9D4E-46F6-93EE-3327A3AAF628}">
      <dsp:nvSpPr>
        <dsp:cNvPr id="0" name=""/>
        <dsp:cNvSpPr/>
      </dsp:nvSpPr>
      <dsp:spPr>
        <a:xfrm>
          <a:off x="4345640" y="592271"/>
          <a:ext cx="2678582" cy="1703578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Formazione professionale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500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in coerenza con l’Atlante del Lavoro e delle Qualificazioni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(il monte ore varia in relazione al profilo da formare)</a:t>
          </a:r>
          <a:endParaRPr lang="it-IT" sz="1500" i="1" u="sng" kern="1200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395536" y="642167"/>
        <a:ext cx="2578790" cy="1603786"/>
      </dsp:txXfrm>
    </dsp:sp>
    <dsp:sp modelId="{A685818B-ECD0-48A3-8FF3-9CDC7AED6916}">
      <dsp:nvSpPr>
        <dsp:cNvPr id="0" name=""/>
        <dsp:cNvSpPr/>
      </dsp:nvSpPr>
      <dsp:spPr>
        <a:xfrm rot="19457599">
          <a:off x="6900202" y="1031794"/>
          <a:ext cx="1319473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19473" y="27219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7526952" y="1026027"/>
        <a:ext cx="65973" cy="65973"/>
      </dsp:txXfrm>
    </dsp:sp>
    <dsp:sp modelId="{2F058B5F-08A4-4768-AAFA-61384E0DA0FB}">
      <dsp:nvSpPr>
        <dsp:cNvPr id="0" name=""/>
        <dsp:cNvSpPr/>
      </dsp:nvSpPr>
      <dsp:spPr>
        <a:xfrm>
          <a:off x="8095655" y="4322"/>
          <a:ext cx="2678582" cy="133929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t-IT" sz="1700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Elementi di </a:t>
          </a: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salute e sicurezza sui luoghi di lavoro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(almeno </a:t>
          </a:r>
          <a:r>
            <a:rPr lang="it-IT" sz="1500" b="1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4 ore</a:t>
          </a:r>
          <a:r>
            <a:rPr lang="it-IT" sz="1500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. </a:t>
          </a:r>
          <a:r>
            <a:rPr lang="it-IT" sz="1500" i="1" u="sng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Non assolve l’obbligo formativo in capo al datore di lavoro</a:t>
          </a:r>
          <a:r>
            <a:rPr lang="it-IT" sz="1500" i="1" kern="120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)</a:t>
          </a:r>
          <a:endParaRPr lang="it-IT" sz="1500" i="1" kern="1200" dirty="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8134881" y="43548"/>
        <a:ext cx="2600130" cy="1260839"/>
      </dsp:txXfrm>
    </dsp:sp>
    <dsp:sp modelId="{091C4F7C-D89D-4F10-A263-0BB61695F40D}">
      <dsp:nvSpPr>
        <dsp:cNvPr id="0" name=""/>
        <dsp:cNvSpPr/>
      </dsp:nvSpPr>
      <dsp:spPr>
        <a:xfrm rot="2142401">
          <a:off x="6900202" y="1801887"/>
          <a:ext cx="1319473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19473" y="27219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7526952" y="1796119"/>
        <a:ext cx="65973" cy="65973"/>
      </dsp:txXfrm>
    </dsp:sp>
    <dsp:sp modelId="{8932717F-FA38-4052-BD76-291D37FA92FE}">
      <dsp:nvSpPr>
        <dsp:cNvPr id="0" name=""/>
        <dsp:cNvSpPr/>
      </dsp:nvSpPr>
      <dsp:spPr>
        <a:xfrm>
          <a:off x="8095655" y="1544507"/>
          <a:ext cx="2678582" cy="133929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Orientamento, potenziamento competenze trasversali, supporto alla ricerca di lavoro</a:t>
          </a:r>
          <a:endParaRPr lang="it-IT" sz="1700" b="1" u="sng" kern="1200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8134881" y="1583733"/>
        <a:ext cx="2600130" cy="1260839"/>
      </dsp:txXfrm>
    </dsp:sp>
    <dsp:sp modelId="{4FE6E29C-388D-477C-89EC-AA0A15D29F85}">
      <dsp:nvSpPr>
        <dsp:cNvPr id="0" name=""/>
        <dsp:cNvSpPr/>
      </dsp:nvSpPr>
      <dsp:spPr>
        <a:xfrm rot="2958757">
          <a:off x="2988186" y="3104013"/>
          <a:ext cx="1643474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643474" y="27219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3768836" y="3090145"/>
        <a:ext cx="82173" cy="82173"/>
      </dsp:txXfrm>
    </dsp:sp>
    <dsp:sp modelId="{57EF0480-77BF-4B2B-84AE-960D47FCFBAF}">
      <dsp:nvSpPr>
        <dsp:cNvPr id="0" name=""/>
        <dsp:cNvSpPr/>
      </dsp:nvSpPr>
      <dsp:spPr>
        <a:xfrm>
          <a:off x="4345640" y="3084692"/>
          <a:ext cx="2678582" cy="133929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endParaRPr lang="it-IT" sz="1700" b="1" u="sng" kern="1200">
            <a:solidFill>
              <a:schemeClr val="tx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Formazione linguistica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per il conseguimento almeno del livello A1 </a:t>
          </a:r>
          <a:r>
            <a:rPr lang="it-IT" sz="1500" b="1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(100 ore)</a:t>
          </a:r>
          <a:endParaRPr lang="it-IT" sz="1500" b="1" i="1" kern="1200" dirty="0">
            <a:solidFill>
              <a:srgbClr val="000000"/>
            </a:solidFill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sp:txBody>
      <dsp:txXfrm>
        <a:off x="4384866" y="3123918"/>
        <a:ext cx="2600130" cy="1260839"/>
      </dsp:txXfrm>
    </dsp:sp>
    <dsp:sp modelId="{F2242162-B0C7-4116-B24B-461DB50AE56F}">
      <dsp:nvSpPr>
        <dsp:cNvPr id="0" name=""/>
        <dsp:cNvSpPr/>
      </dsp:nvSpPr>
      <dsp:spPr>
        <a:xfrm>
          <a:off x="7024222" y="3727118"/>
          <a:ext cx="1071433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071433" y="27219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7533153" y="3727552"/>
        <a:ext cx="53571" cy="53571"/>
      </dsp:txXfrm>
    </dsp:sp>
    <dsp:sp modelId="{0EDF695E-ECCC-48AC-B8E3-A6A7070EA738}">
      <dsp:nvSpPr>
        <dsp:cNvPr id="0" name=""/>
        <dsp:cNvSpPr/>
      </dsp:nvSpPr>
      <dsp:spPr>
        <a:xfrm>
          <a:off x="8095655" y="3084692"/>
          <a:ext cx="2678582" cy="133929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2700" cap="flat" cmpd="sng" algn="ctr">
          <a:solidFill>
            <a:srgbClr val="0070C0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u="sng" kern="120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Elementi di educazione civica e cittadinanza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(almeno </a:t>
          </a:r>
          <a:r>
            <a:rPr lang="it-IT" sz="1500" b="1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10 ore</a:t>
          </a:r>
          <a:r>
            <a:rPr lang="it-IT" sz="1500" i="1" kern="1200">
              <a:solidFill>
                <a:srgbClr val="00000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)</a:t>
          </a:r>
          <a:endParaRPr lang="it-IT" sz="1500" i="1" kern="1200" dirty="0">
            <a:solidFill>
              <a:srgbClr val="000000"/>
            </a:solidFill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</dsp:txBody>
      <dsp:txXfrm>
        <a:off x="8134881" y="3123918"/>
        <a:ext cx="2600130" cy="12608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2E994-1B49-4AFD-931B-B006A83D58A7}">
      <dsp:nvSpPr>
        <dsp:cNvPr id="0" name=""/>
        <dsp:cNvSpPr/>
      </dsp:nvSpPr>
      <dsp:spPr>
        <a:xfrm>
          <a:off x="0" y="446623"/>
          <a:ext cx="7829319" cy="107339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rgbClr val="0070C0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556076-B13D-4295-914D-16AB75D88A05}">
      <dsp:nvSpPr>
        <dsp:cNvPr id="0" name=""/>
        <dsp:cNvSpPr/>
      </dsp:nvSpPr>
      <dsp:spPr>
        <a:xfrm>
          <a:off x="2381" y="0"/>
          <a:ext cx="2468009" cy="786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u="none" strike="noStrike" kern="1200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  <a:sym typeface="Arial"/>
            </a:rPr>
            <a:t>Presentazione della proposta progettuale</a:t>
          </a:r>
        </a:p>
      </dsp:txBody>
      <dsp:txXfrm>
        <a:off x="2381" y="0"/>
        <a:ext cx="2468009" cy="786656"/>
      </dsp:txXfrm>
    </dsp:sp>
    <dsp:sp modelId="{849A3937-4724-4FFB-BA6B-03298BC2C4AC}">
      <dsp:nvSpPr>
        <dsp:cNvPr id="0" name=""/>
        <dsp:cNvSpPr/>
      </dsp:nvSpPr>
      <dsp:spPr>
        <a:xfrm>
          <a:off x="1138054" y="884988"/>
          <a:ext cx="196664" cy="196664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C8674-2018-4E03-BB34-8C020417BDBB}">
      <dsp:nvSpPr>
        <dsp:cNvPr id="0" name=""/>
        <dsp:cNvSpPr/>
      </dsp:nvSpPr>
      <dsp:spPr>
        <a:xfrm>
          <a:off x="2568288" y="177390"/>
          <a:ext cx="2177911" cy="786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u="none" strike="noStrike" kern="1200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rPr>
            <a:t>Istruttoria formale</a:t>
          </a:r>
        </a:p>
      </dsp:txBody>
      <dsp:txXfrm>
        <a:off x="2568288" y="177390"/>
        <a:ext cx="2177911" cy="786656"/>
      </dsp:txXfrm>
    </dsp:sp>
    <dsp:sp modelId="{E03A4B64-42EE-47C0-914D-BE5EF9E44193}">
      <dsp:nvSpPr>
        <dsp:cNvPr id="0" name=""/>
        <dsp:cNvSpPr/>
      </dsp:nvSpPr>
      <dsp:spPr>
        <a:xfrm>
          <a:off x="3569910" y="884988"/>
          <a:ext cx="196664" cy="196664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33A90-4453-49AC-8562-A2DC354B9605}">
      <dsp:nvSpPr>
        <dsp:cNvPr id="0" name=""/>
        <dsp:cNvSpPr/>
      </dsp:nvSpPr>
      <dsp:spPr>
        <a:xfrm>
          <a:off x="4866093" y="0"/>
          <a:ext cx="2177911" cy="786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i="0" u="none" strike="noStrike" kern="1200" cap="none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rPr>
            <a:t>Valutazione di merito della Commissione</a:t>
          </a:r>
        </a:p>
      </dsp:txBody>
      <dsp:txXfrm>
        <a:off x="4866093" y="0"/>
        <a:ext cx="2177911" cy="786656"/>
      </dsp:txXfrm>
    </dsp:sp>
    <dsp:sp modelId="{E9BAA21D-3699-4497-973C-81B5E1B3462D}">
      <dsp:nvSpPr>
        <dsp:cNvPr id="0" name=""/>
        <dsp:cNvSpPr/>
      </dsp:nvSpPr>
      <dsp:spPr>
        <a:xfrm>
          <a:off x="5856717" y="884988"/>
          <a:ext cx="196664" cy="196664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E17D32-8516-4486-8955-910BD9A2A3EB}">
      <dsp:nvSpPr>
        <dsp:cNvPr id="0" name=""/>
        <dsp:cNvSpPr/>
      </dsp:nvSpPr>
      <dsp:spPr>
        <a:xfrm>
          <a:off x="10262" y="820451"/>
          <a:ext cx="3067491" cy="25684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Scheda anagrafica del soggetto proponente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rgbClr val="0070C0"/>
            </a:solidFill>
            <a:effectLst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Deve riportare i dati del </a:t>
          </a:r>
          <a:r>
            <a:rPr lang="it-IT" sz="1700" b="1" i="0" kern="1200" dirty="0">
              <a:solidFill>
                <a:srgbClr val="0070C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Rappresentante Legale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e, se diverso, anche del </a:t>
          </a:r>
          <a:r>
            <a:rPr lang="it-IT" sz="1700" b="1" i="0" kern="1200" dirty="0">
              <a:solidFill>
                <a:srgbClr val="0070C0"/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Referente per la proposta progettuale</a:t>
          </a:r>
        </a:p>
      </dsp:txBody>
      <dsp:txXfrm>
        <a:off x="85489" y="895678"/>
        <a:ext cx="2917037" cy="2417970"/>
      </dsp:txXfrm>
    </dsp:sp>
    <dsp:sp modelId="{C7DEB28C-FDB3-46A0-9403-5C1D3907C97A}">
      <dsp:nvSpPr>
        <dsp:cNvPr id="0" name=""/>
        <dsp:cNvSpPr/>
      </dsp:nvSpPr>
      <dsp:spPr>
        <a:xfrm>
          <a:off x="3384503" y="1724294"/>
          <a:ext cx="650308" cy="7607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3384503" y="1876441"/>
        <a:ext cx="455216" cy="456443"/>
      </dsp:txXfrm>
    </dsp:sp>
    <dsp:sp modelId="{A99ADA05-9012-4EE9-8AB4-AF6604782169}">
      <dsp:nvSpPr>
        <dsp:cNvPr id="0" name=""/>
        <dsp:cNvSpPr/>
      </dsp:nvSpPr>
      <dsp:spPr>
        <a:xfrm>
          <a:off x="4304750" y="820451"/>
          <a:ext cx="3067491" cy="25684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Scheda anagrafica del/dei partner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b="1" kern="1200" dirty="0">
            <a:solidFill>
              <a:srgbClr val="0070C0"/>
            </a:solidFill>
            <a:effectLst/>
            <a:latin typeface="Calibri Light" panose="020F0302020204030204" pitchFamily="34" charset="0"/>
            <a:ea typeface="+mn-ea"/>
            <a:cs typeface="Calibri Light" panose="020F0302020204030204" pitchFamily="34" charset="0"/>
          </a:endParaRPr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/>
            <a:t>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è richiesta la compilazione di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una scheda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per ciascun partner</a:t>
          </a:r>
        </a:p>
      </dsp:txBody>
      <dsp:txXfrm>
        <a:off x="4379977" y="895678"/>
        <a:ext cx="2917037" cy="2417970"/>
      </dsp:txXfrm>
    </dsp:sp>
    <dsp:sp modelId="{3470920C-DB5E-4A5E-8984-6D2B1FE0E418}">
      <dsp:nvSpPr>
        <dsp:cNvPr id="0" name=""/>
        <dsp:cNvSpPr/>
      </dsp:nvSpPr>
      <dsp:spPr>
        <a:xfrm>
          <a:off x="7678991" y="1724294"/>
          <a:ext cx="650308" cy="7607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7678991" y="1876441"/>
        <a:ext cx="455216" cy="456443"/>
      </dsp:txXfrm>
    </dsp:sp>
    <dsp:sp modelId="{CA7F7BEB-BDD9-44AB-9372-4DC7E9A88CB1}">
      <dsp:nvSpPr>
        <dsp:cNvPr id="0" name=""/>
        <dsp:cNvSpPr/>
      </dsp:nvSpPr>
      <dsp:spPr>
        <a:xfrm>
          <a:off x="8599238" y="820451"/>
          <a:ext cx="3067491" cy="256842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Descrizione del Progetto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Deve riportare: analisi di contesto, obiettivi, rete attivata,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articolazione attività e proposta formativa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, risultati attesi, monitoraggio, risorse umane e strumentali,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fonti di finanziamento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,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cronoprogramma attività</a:t>
          </a:r>
          <a:endParaRPr lang="it-IT" sz="1700" b="1" kern="1200" dirty="0">
            <a:solidFill>
              <a:srgbClr val="0070C0"/>
            </a:solidFill>
          </a:endParaRPr>
        </a:p>
      </dsp:txBody>
      <dsp:txXfrm>
        <a:off x="8674465" y="895678"/>
        <a:ext cx="2917037" cy="24179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DFC0B-3A5D-4ED7-83CA-9D771068A741}">
      <dsp:nvSpPr>
        <dsp:cNvPr id="0" name=""/>
        <dsp:cNvSpPr/>
      </dsp:nvSpPr>
      <dsp:spPr>
        <a:xfrm>
          <a:off x="16385" y="446699"/>
          <a:ext cx="3147245" cy="27852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rPr>
            <a:t>Richiesta di approvazione del programma formativo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Generata a sistema, deve essere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firmata digitalmente dal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Rappresentante Legale</a:t>
          </a:r>
          <a:endParaRPr lang="it-IT" sz="1700" kern="1200" dirty="0"/>
        </a:p>
      </dsp:txBody>
      <dsp:txXfrm>
        <a:off x="97961" y="528275"/>
        <a:ext cx="2984093" cy="2622069"/>
      </dsp:txXfrm>
    </dsp:sp>
    <dsp:sp modelId="{DA2A6CF5-31B8-4350-8D0D-8DFF7E8077E6}">
      <dsp:nvSpPr>
        <dsp:cNvPr id="0" name=""/>
        <dsp:cNvSpPr/>
      </dsp:nvSpPr>
      <dsp:spPr>
        <a:xfrm>
          <a:off x="3478355" y="1449052"/>
          <a:ext cx="667216" cy="7805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/>
        </a:p>
      </dsp:txBody>
      <dsp:txXfrm>
        <a:off x="3478355" y="1605155"/>
        <a:ext cx="467051" cy="468310"/>
      </dsp:txXfrm>
    </dsp:sp>
    <dsp:sp modelId="{8F4833DF-0F49-493B-9753-16C74B82AC92}">
      <dsp:nvSpPr>
        <dsp:cNvPr id="0" name=""/>
        <dsp:cNvSpPr/>
      </dsp:nvSpPr>
      <dsp:spPr>
        <a:xfrm>
          <a:off x="4422529" y="442655"/>
          <a:ext cx="3147245" cy="27933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Dichiarazione di adesione della Rappresentanza Diplomatica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Da compilare su carta intestata della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Rappresentanza Diplomatica</a:t>
          </a:r>
          <a:r>
            <a:rPr lang="it-IT" sz="1700" b="0" kern="12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 (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l’adesione non è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obbligatoria,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ma costituisce </a:t>
          </a:r>
          <a:r>
            <a:rPr lang="it-IT" sz="1700" b="1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criterio preferenziale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in sede di valutazione del programma)</a:t>
          </a:r>
          <a:endParaRPr lang="it-IT" sz="1700" b="1" kern="1200" dirty="0">
            <a:solidFill>
              <a:srgbClr val="0070C0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4504342" y="524468"/>
        <a:ext cx="2983619" cy="2629684"/>
      </dsp:txXfrm>
    </dsp:sp>
    <dsp:sp modelId="{3256CD01-03F1-4942-A137-4E34E85AECF3}">
      <dsp:nvSpPr>
        <dsp:cNvPr id="0" name=""/>
        <dsp:cNvSpPr/>
      </dsp:nvSpPr>
      <dsp:spPr>
        <a:xfrm>
          <a:off x="7884499" y="1449052"/>
          <a:ext cx="667216" cy="7805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700" kern="1200"/>
        </a:p>
      </dsp:txBody>
      <dsp:txXfrm>
        <a:off x="7884499" y="1605155"/>
        <a:ext cx="467051" cy="468310"/>
      </dsp:txXfrm>
    </dsp:sp>
    <dsp:sp modelId="{07320BD3-6B38-4F5B-A1EF-A5FBFEDB157E}">
      <dsp:nvSpPr>
        <dsp:cNvPr id="0" name=""/>
        <dsp:cNvSpPr/>
      </dsp:nvSpPr>
      <dsp:spPr>
        <a:xfrm>
          <a:off x="8828673" y="442655"/>
          <a:ext cx="3147245" cy="27933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solidFill>
                <a:srgbClr val="0070C0"/>
              </a:solidFill>
              <a:effectLst/>
              <a:latin typeface="Calibri Light" panose="020F0302020204030204" pitchFamily="34" charset="0"/>
              <a:ea typeface="+mn-ea"/>
              <a:cs typeface="Calibri Light" panose="020F0302020204030204" pitchFamily="34" charset="0"/>
            </a:rPr>
            <a:t>Dichiarazione di soggetto aderente</a:t>
          </a:r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Generata a sistema, formalizza l’impegno del Soggetto Aderente alla realizzazione e condivisone delle finalità e degli obiettivi dell'iniziativa, </a:t>
          </a:r>
          <a:r>
            <a:rPr lang="it-IT" sz="1700" b="1" i="0" kern="1200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rPr>
            <a:t>senza la titolarità di attività specifiche</a:t>
          </a:r>
          <a:r>
            <a:rPr lang="it-IT" sz="1700" b="0" i="0" kern="1200" dirty="0">
              <a:latin typeface="Calibri Light" panose="020F0302020204030204" pitchFamily="34" charset="0"/>
              <a:cs typeface="Calibri Light" panose="020F0302020204030204" pitchFamily="34" charset="0"/>
            </a:rPr>
            <a:t>. </a:t>
          </a:r>
          <a:r>
            <a:rPr lang="it-IT" sz="17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it-IT" sz="17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1700" kern="1200" dirty="0">
            <a:latin typeface="Calibri Light" panose="020F0302020204030204" pitchFamily="34" charset="0"/>
            <a:cs typeface="Calibri Light" panose="020F0302020204030204" pitchFamily="34" charset="0"/>
          </a:endParaRPr>
        </a:p>
      </dsp:txBody>
      <dsp:txXfrm>
        <a:off x="8910486" y="524468"/>
        <a:ext cx="2983619" cy="2629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00762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>
          <a:extLst>
            <a:ext uri="{FF2B5EF4-FFF2-40B4-BE49-F238E27FC236}">
              <a16:creationId xmlns:a16="http://schemas.microsoft.com/office/drawing/2014/main" id="{8B81F0D0-A7A7-AFDB-9992-46DB080FC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>
            <a:extLst>
              <a:ext uri="{FF2B5EF4-FFF2-40B4-BE49-F238E27FC236}">
                <a16:creationId xmlns:a16="http://schemas.microsoft.com/office/drawing/2014/main" id="{B623A86D-2A45-CE64-1FB2-ACEB5139CA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41" name="Google Shape;41;p1:notes">
            <a:extLst>
              <a:ext uri="{FF2B5EF4-FFF2-40B4-BE49-F238E27FC236}">
                <a16:creationId xmlns:a16="http://schemas.microsoft.com/office/drawing/2014/main" id="{396FDA01-C047-D727-021C-3A1E51DF75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" name="Google Shape;42;p1:notes">
            <a:extLst>
              <a:ext uri="{FF2B5EF4-FFF2-40B4-BE49-F238E27FC236}">
                <a16:creationId xmlns:a16="http://schemas.microsoft.com/office/drawing/2014/main" id="{EF3EA904-77FA-C704-C6CA-6159588F16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0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4112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9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280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3581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1941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90065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81782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 progetti approvati finora intervengono in 27 Paesi: Albania, Argentina, Bangladesh, Colombia, Costa d’Avorio, Cuba, Ecuador, Egitto, Etiopia, Filippine, Ghana, Giordania, Guinea Conakry, India, Kenya, Libano, Marocco, Messico, Nepal, Perù, Repubblica Dominicana, Repubblica della Macedonia del Nord, Senegal, Sri Lanka, Tunisia, Uganda e Venezuela - con una netta prevalenza del Continente Africano - per formare complessivamente 8.138 lavoratori.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1511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" name="Google Shape;42;p1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15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9527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>
          <a:extLst>
            <a:ext uri="{FF2B5EF4-FFF2-40B4-BE49-F238E27FC236}">
              <a16:creationId xmlns:a16="http://schemas.microsoft.com/office/drawing/2014/main" id="{F57A56E2-2BD5-FDBB-790A-F27049CBF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>
            <a:extLst>
              <a:ext uri="{FF2B5EF4-FFF2-40B4-BE49-F238E27FC236}">
                <a16:creationId xmlns:a16="http://schemas.microsoft.com/office/drawing/2014/main" id="{334A4928-EA38-8B64-6279-4873F6DFC4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41" name="Google Shape;41;p1:notes">
            <a:extLst>
              <a:ext uri="{FF2B5EF4-FFF2-40B4-BE49-F238E27FC236}">
                <a16:creationId xmlns:a16="http://schemas.microsoft.com/office/drawing/2014/main" id="{AD5D0975-0F8C-43FB-E8B7-AA26F55CE3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" name="Google Shape;42;p1:notes">
            <a:extLst>
              <a:ext uri="{FF2B5EF4-FFF2-40B4-BE49-F238E27FC236}">
                <a16:creationId xmlns:a16="http://schemas.microsoft.com/office/drawing/2014/main" id="{51FDBC29-BB0A-2917-CE90-2AA370C4F4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0073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EA412C-F462-AC43-8187-AC30291D9F94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632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76778-454F-DC53-59B3-CFF65A8F4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437E4C3-A9A9-D4C5-E4B5-A7C41BDC3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2FF6D8B-9A85-39A1-144C-F7C29223F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it-IT" sz="1200" dirty="0">
              <a:latin typeface="Avenir-Roman"/>
            </a:endParaRP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CD4EC6-FF23-B168-41E8-986A3B1C41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EA412C-F462-AC43-8187-AC30291D9F94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044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6EA03-7013-4AE0-87BE-0B1631645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CE7479A-A58A-8A02-B085-F3063914B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234407D-2CC9-63D0-6D2C-77DE0F38E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it-IT" sz="1200" dirty="0">
              <a:latin typeface="Avenir-Roman"/>
            </a:endParaRP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9814AA6-A331-5E2C-28A0-EC2C24D923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EA412C-F462-AC43-8187-AC30291D9F94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739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>
          <a:extLst>
            <a:ext uri="{FF2B5EF4-FFF2-40B4-BE49-F238E27FC236}">
              <a16:creationId xmlns:a16="http://schemas.microsoft.com/office/drawing/2014/main" id="{87E05C52-42E0-002B-7459-A25EB862A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>
            <a:extLst>
              <a:ext uri="{FF2B5EF4-FFF2-40B4-BE49-F238E27FC236}">
                <a16:creationId xmlns:a16="http://schemas.microsoft.com/office/drawing/2014/main" id="{053B5809-D51E-2519-9470-371458D7C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41" name="Google Shape;41;p1:notes">
            <a:extLst>
              <a:ext uri="{FF2B5EF4-FFF2-40B4-BE49-F238E27FC236}">
                <a16:creationId xmlns:a16="http://schemas.microsoft.com/office/drawing/2014/main" id="{7ECF7311-6E9E-A225-5E85-86F6B8A741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" name="Google Shape;42;p1:notes">
            <a:extLst>
              <a:ext uri="{FF2B5EF4-FFF2-40B4-BE49-F238E27FC236}">
                <a16:creationId xmlns:a16="http://schemas.microsoft.com/office/drawing/2014/main" id="{B5CBCCA8-A949-9A89-7023-9F1C99CFEC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8819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>
          <a:extLst>
            <a:ext uri="{FF2B5EF4-FFF2-40B4-BE49-F238E27FC236}">
              <a16:creationId xmlns:a16="http://schemas.microsoft.com/office/drawing/2014/main" id="{78866851-1308-097D-EB45-8E0649F2B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>
            <a:extLst>
              <a:ext uri="{FF2B5EF4-FFF2-40B4-BE49-F238E27FC236}">
                <a16:creationId xmlns:a16="http://schemas.microsoft.com/office/drawing/2014/main" id="{535B992D-1058-963A-7965-DF62DFD407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>
            <a:extLst>
              <a:ext uri="{FF2B5EF4-FFF2-40B4-BE49-F238E27FC236}">
                <a16:creationId xmlns:a16="http://schemas.microsoft.com/office/drawing/2014/main" id="{633E3452-58ED-46A6-49AA-CF64408415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>
            <a:extLst>
              <a:ext uri="{FF2B5EF4-FFF2-40B4-BE49-F238E27FC236}">
                <a16:creationId xmlns:a16="http://schemas.microsoft.com/office/drawing/2014/main" id="{6162E519-BB9A-109F-F704-B23185E843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5988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9866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cc34e5ca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it-IT"/>
          </a:p>
        </p:txBody>
      </p:sp>
      <p:sp>
        <p:nvSpPr>
          <p:cNvPr id="359" name="Google Shape;359;gcc34e5cacf_0_0:notes"/>
          <p:cNvSpPr txBox="1">
            <a:spLocks noGrp="1"/>
          </p:cNvSpPr>
          <p:nvPr>
            <p:ph type="body" idx="1"/>
          </p:nvPr>
        </p:nvSpPr>
        <p:spPr>
          <a:xfrm>
            <a:off x="679452" y="4714877"/>
            <a:ext cx="5438700" cy="446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gcc34e5cacf_0_0:notes"/>
          <p:cNvSpPr txBox="1">
            <a:spLocks noGrp="1"/>
          </p:cNvSpPr>
          <p:nvPr>
            <p:ph type="sldNum" idx="12"/>
          </p:nvPr>
        </p:nvSpPr>
        <p:spPr>
          <a:xfrm>
            <a:off x="3849688" y="9428165"/>
            <a:ext cx="2946300" cy="496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392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705008" y="825701"/>
            <a:ext cx="10781981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body" idx="1"/>
          </p:nvPr>
        </p:nvSpPr>
        <p:spPr>
          <a:xfrm>
            <a:off x="703074" y="1418861"/>
            <a:ext cx="1078586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title"/>
          </p:nvPr>
        </p:nvSpPr>
        <p:spPr>
          <a:xfrm>
            <a:off x="703074" y="2270650"/>
            <a:ext cx="10785865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25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ftr" idx="11"/>
          </p:nvPr>
        </p:nvSpPr>
        <p:spPr>
          <a:xfrm>
            <a:off x="4145280" y="6377950"/>
            <a:ext cx="39014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dt" idx="10"/>
          </p:nvPr>
        </p:nvSpPr>
        <p:spPr>
          <a:xfrm>
            <a:off x="609600" y="6377950"/>
            <a:ext cx="28041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778240" y="6377950"/>
            <a:ext cx="28041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687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1"/>
            <a:ext cx="10363200" cy="353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1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it-IT"/>
              <a:t>Fare clic per modificare lo stile del sottotitolo dello schema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63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009" y="825699"/>
            <a:ext cx="10781981" cy="353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 i="0">
                <a:solidFill>
                  <a:schemeClr val="bg1"/>
                </a:solidFill>
                <a:latin typeface="Titillium-Semibold"/>
                <a:cs typeface="Titillium-Semibold"/>
              </a:defRPr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3067" y="1418851"/>
            <a:ext cx="10785866" cy="276999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52800" y="6377940"/>
            <a:ext cx="7112000" cy="5539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altLang="it-IT" b="1" dirty="0">
                <a:solidFill>
                  <a:srgbClr val="1F4E79"/>
                </a:solidFill>
              </a:rPr>
              <a:t>www.lavoro.gov.it – www.integrazionemigranti.gov.it</a:t>
            </a:r>
          </a:p>
          <a:p>
            <a:endParaRPr lang="it-IT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14/03/2019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147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009" y="825699"/>
            <a:ext cx="10781981" cy="353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 i="0">
                <a:solidFill>
                  <a:schemeClr val="bg1"/>
                </a:solidFill>
                <a:latin typeface="Titillium-Semibold"/>
                <a:cs typeface="Titillium-Semibold"/>
              </a:defRPr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1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777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009" y="825699"/>
            <a:ext cx="10781981" cy="353992"/>
          </a:xfrm>
          <a:prstGeom prst="rect">
            <a:avLst/>
          </a:prstGeom>
        </p:spPr>
        <p:txBody>
          <a:bodyPr lIns="0" tIns="0" rIns="0" bIns="0"/>
          <a:lstStyle>
            <a:lvl1pPr>
              <a:defRPr sz="2300" b="1" i="0">
                <a:solidFill>
                  <a:schemeClr val="bg1"/>
                </a:solidFill>
                <a:latin typeface="Titillium-Semibold"/>
                <a:cs typeface="Titillium-Semibold"/>
              </a:defRPr>
            </a:lvl1pPr>
          </a:lstStyle>
          <a:p>
            <a:r>
              <a:rPr lang="it-IT"/>
              <a:t>Fare clic per modificare lo stile del titolo dello schema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3959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1544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375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041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857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18" descr="PPT istituzionale slid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131978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18"/>
          <p:cNvSpPr/>
          <p:nvPr/>
        </p:nvSpPr>
        <p:spPr>
          <a:xfrm>
            <a:off x="0" y="6757210"/>
            <a:ext cx="12192000" cy="100965"/>
          </a:xfrm>
          <a:custGeom>
            <a:avLst/>
            <a:gdLst/>
            <a:ahLst/>
            <a:cxnLst/>
            <a:rect l="l" t="t" r="r" b="b"/>
            <a:pathLst>
              <a:path w="9144000" h="100965" extrusionOk="0">
                <a:moveTo>
                  <a:pt x="0" y="100799"/>
                </a:moveTo>
                <a:lnTo>
                  <a:pt x="9144000" y="100799"/>
                </a:lnTo>
                <a:lnTo>
                  <a:pt x="9144000" y="0"/>
                </a:lnTo>
                <a:lnTo>
                  <a:pt x="0" y="0"/>
                </a:lnTo>
                <a:lnTo>
                  <a:pt x="0" y="100799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1"/>
              <a:buFont typeface="Arial"/>
              <a:buNone/>
            </a:pPr>
            <a:endParaRPr sz="1351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68;p2">
            <a:extLst>
              <a:ext uri="{FF2B5EF4-FFF2-40B4-BE49-F238E27FC236}">
                <a16:creationId xmlns:a16="http://schemas.microsoft.com/office/drawing/2014/main" id="{8235E806-8774-938E-D25C-15FB215A761A}"/>
              </a:ext>
            </a:extLst>
          </p:cNvPr>
          <p:cNvSpPr/>
          <p:nvPr userDrawn="1"/>
        </p:nvSpPr>
        <p:spPr>
          <a:xfrm>
            <a:off x="20320" y="5496670"/>
            <a:ext cx="1489069" cy="125356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351"/>
            </a:pPr>
            <a:endParaRPr sz="1351"/>
          </a:p>
        </p:txBody>
      </p:sp>
      <p:sp>
        <p:nvSpPr>
          <p:cNvPr id="3" name="CasellaDiTesto 69">
            <a:extLst>
              <a:ext uri="{FF2B5EF4-FFF2-40B4-BE49-F238E27FC236}">
                <a16:creationId xmlns:a16="http://schemas.microsoft.com/office/drawing/2014/main" id="{FDA5614B-FE48-5E8E-EF79-6C399DE7E43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5584" y="6004579"/>
            <a:ext cx="424225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DIREZIONE GENERALE PER LE POLITICHE MIGRATORIE E PER L’INSERIMENTO SOCIALE E LAVORATIVO DEI MIGRANTI</a:t>
            </a:r>
          </a:p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www.lavoro.gov.it – www.integrazionemigranti.gov.it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703074" y="2270650"/>
            <a:ext cx="10785865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3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ftr" idx="11"/>
          </p:nvPr>
        </p:nvSpPr>
        <p:spPr>
          <a:xfrm>
            <a:off x="4145280" y="6377950"/>
            <a:ext cx="39014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dt" idx="10"/>
          </p:nvPr>
        </p:nvSpPr>
        <p:spPr>
          <a:xfrm>
            <a:off x="609600" y="6377950"/>
            <a:ext cx="28041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778240" y="6377950"/>
            <a:ext cx="28041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02783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22;p18" descr="PPT istituzionale slide.jpg">
            <a:extLst>
              <a:ext uri="{FF2B5EF4-FFF2-40B4-BE49-F238E27FC236}">
                <a16:creationId xmlns:a16="http://schemas.microsoft.com/office/drawing/2014/main" id="{122900D4-9987-2F9F-75F3-AB5257CB8085}"/>
              </a:ext>
            </a:extLst>
          </p:cNvPr>
          <p:cNvPicPr preferRelativeResize="0"/>
          <p:nvPr userDrawn="1"/>
        </p:nvPicPr>
        <p:blipFill rotWithShape="1">
          <a:blip r:embed="rId8">
            <a:alphaModFix/>
          </a:blip>
          <a:srcRect/>
          <a:stretch/>
        </p:blipFill>
        <p:spPr>
          <a:xfrm>
            <a:off x="0" y="0"/>
            <a:ext cx="12192000" cy="131978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68;p2">
            <a:extLst>
              <a:ext uri="{FF2B5EF4-FFF2-40B4-BE49-F238E27FC236}">
                <a16:creationId xmlns:a16="http://schemas.microsoft.com/office/drawing/2014/main" id="{82148319-C4B8-03FA-673D-456919D394AF}"/>
              </a:ext>
            </a:extLst>
          </p:cNvPr>
          <p:cNvSpPr/>
          <p:nvPr userDrawn="1"/>
        </p:nvSpPr>
        <p:spPr>
          <a:xfrm>
            <a:off x="20320" y="5496670"/>
            <a:ext cx="1489069" cy="1253561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351"/>
            </a:pPr>
            <a:endParaRPr sz="1351"/>
          </a:p>
        </p:txBody>
      </p:sp>
      <p:sp>
        <p:nvSpPr>
          <p:cNvPr id="10" name="CasellaDiTesto 69">
            <a:extLst>
              <a:ext uri="{FF2B5EF4-FFF2-40B4-BE49-F238E27FC236}">
                <a16:creationId xmlns:a16="http://schemas.microsoft.com/office/drawing/2014/main" id="{7FF13431-EFB0-A5BF-5E79-79BD691D17A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5584" y="6004579"/>
            <a:ext cx="424225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DIREZIONE GENERALE PER LE POLITICHE MIGRATORIE E PER L’INSERIMENTO SOCIALE E LAVORATIVO DEI MIGRANTI</a:t>
            </a:r>
          </a:p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www.lavoro.gov.it – www.integrazionemigranti.gov.it </a:t>
            </a:r>
          </a:p>
        </p:txBody>
      </p:sp>
      <p:sp>
        <p:nvSpPr>
          <p:cNvPr id="11" name="Google Shape;23;p18">
            <a:extLst>
              <a:ext uri="{FF2B5EF4-FFF2-40B4-BE49-F238E27FC236}">
                <a16:creationId xmlns:a16="http://schemas.microsoft.com/office/drawing/2014/main" id="{CAE83633-BD68-8850-2C2D-6E4D91FC0F9D}"/>
              </a:ext>
            </a:extLst>
          </p:cNvPr>
          <p:cNvSpPr/>
          <p:nvPr userDrawn="1"/>
        </p:nvSpPr>
        <p:spPr>
          <a:xfrm>
            <a:off x="0" y="6757210"/>
            <a:ext cx="12192000" cy="100965"/>
          </a:xfrm>
          <a:custGeom>
            <a:avLst/>
            <a:gdLst/>
            <a:ahLst/>
            <a:cxnLst/>
            <a:rect l="l" t="t" r="r" b="b"/>
            <a:pathLst>
              <a:path w="9144000" h="100965" extrusionOk="0">
                <a:moveTo>
                  <a:pt x="0" y="100799"/>
                </a:moveTo>
                <a:lnTo>
                  <a:pt x="9144000" y="100799"/>
                </a:lnTo>
                <a:lnTo>
                  <a:pt x="9144000" y="0"/>
                </a:lnTo>
                <a:lnTo>
                  <a:pt x="0" y="0"/>
                </a:lnTo>
                <a:lnTo>
                  <a:pt x="0" y="100799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1"/>
              <a:buFont typeface="Arial"/>
              <a:buNone/>
            </a:pPr>
            <a:endParaRPr sz="1351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206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189" eaLnBrk="1" hangingPunct="1">
        <a:defRPr>
          <a:latin typeface="+mn-lt"/>
          <a:ea typeface="+mn-ea"/>
          <a:cs typeface="+mn-cs"/>
        </a:defRPr>
      </a:lvl2pPr>
      <a:lvl3pPr marL="914378" eaLnBrk="1" hangingPunct="1">
        <a:defRPr>
          <a:latin typeface="+mn-lt"/>
          <a:ea typeface="+mn-ea"/>
          <a:cs typeface="+mn-cs"/>
        </a:defRPr>
      </a:lvl3pPr>
      <a:lvl4pPr marL="1371566" eaLnBrk="1" hangingPunct="1">
        <a:defRPr>
          <a:latin typeface="+mn-lt"/>
          <a:ea typeface="+mn-ea"/>
          <a:cs typeface="+mn-cs"/>
        </a:defRPr>
      </a:lvl4pPr>
      <a:lvl5pPr marL="1828754" eaLnBrk="1" hangingPunct="1">
        <a:defRPr>
          <a:latin typeface="+mn-lt"/>
          <a:ea typeface="+mn-ea"/>
          <a:cs typeface="+mn-cs"/>
        </a:defRPr>
      </a:lvl5pPr>
      <a:lvl6pPr marL="2285943" eaLnBrk="1" hangingPunct="1">
        <a:defRPr>
          <a:latin typeface="+mn-lt"/>
          <a:ea typeface="+mn-ea"/>
          <a:cs typeface="+mn-cs"/>
        </a:defRPr>
      </a:lvl6pPr>
      <a:lvl7pPr marL="2743132" eaLnBrk="1" hangingPunct="1">
        <a:defRPr>
          <a:latin typeface="+mn-lt"/>
          <a:ea typeface="+mn-ea"/>
          <a:cs typeface="+mn-cs"/>
        </a:defRPr>
      </a:lvl7pPr>
      <a:lvl8pPr marL="3200320" eaLnBrk="1" hangingPunct="1">
        <a:defRPr>
          <a:latin typeface="+mn-lt"/>
          <a:ea typeface="+mn-ea"/>
          <a:cs typeface="+mn-cs"/>
        </a:defRPr>
      </a:lvl8pPr>
      <a:lvl9pPr marL="365750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189" eaLnBrk="1" hangingPunct="1">
        <a:defRPr>
          <a:latin typeface="+mn-lt"/>
          <a:ea typeface="+mn-ea"/>
          <a:cs typeface="+mn-cs"/>
        </a:defRPr>
      </a:lvl2pPr>
      <a:lvl3pPr marL="914378" eaLnBrk="1" hangingPunct="1">
        <a:defRPr>
          <a:latin typeface="+mn-lt"/>
          <a:ea typeface="+mn-ea"/>
          <a:cs typeface="+mn-cs"/>
        </a:defRPr>
      </a:lvl3pPr>
      <a:lvl4pPr marL="1371566" eaLnBrk="1" hangingPunct="1">
        <a:defRPr>
          <a:latin typeface="+mn-lt"/>
          <a:ea typeface="+mn-ea"/>
          <a:cs typeface="+mn-cs"/>
        </a:defRPr>
      </a:lvl4pPr>
      <a:lvl5pPr marL="1828754" eaLnBrk="1" hangingPunct="1">
        <a:defRPr>
          <a:latin typeface="+mn-lt"/>
          <a:ea typeface="+mn-ea"/>
          <a:cs typeface="+mn-cs"/>
        </a:defRPr>
      </a:lvl5pPr>
      <a:lvl6pPr marL="2285943" eaLnBrk="1" hangingPunct="1">
        <a:defRPr>
          <a:latin typeface="+mn-lt"/>
          <a:ea typeface="+mn-ea"/>
          <a:cs typeface="+mn-cs"/>
        </a:defRPr>
      </a:lvl6pPr>
      <a:lvl7pPr marL="2743132" eaLnBrk="1" hangingPunct="1">
        <a:defRPr>
          <a:latin typeface="+mn-lt"/>
          <a:ea typeface="+mn-ea"/>
          <a:cs typeface="+mn-cs"/>
        </a:defRPr>
      </a:lvl7pPr>
      <a:lvl8pPr marL="3200320" eaLnBrk="1" hangingPunct="1">
        <a:defRPr>
          <a:latin typeface="+mn-lt"/>
          <a:ea typeface="+mn-ea"/>
          <a:cs typeface="+mn-cs"/>
        </a:defRPr>
      </a:lvl8pPr>
      <a:lvl9pPr marL="365750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0" y="6757199"/>
            <a:ext cx="12192000" cy="100965"/>
          </a:xfrm>
          <a:custGeom>
            <a:avLst/>
            <a:gdLst/>
            <a:ahLst/>
            <a:cxnLst/>
            <a:rect l="l" t="t" r="r" b="b"/>
            <a:pathLst>
              <a:path w="9144000" h="100965">
                <a:moveTo>
                  <a:pt x="0" y="100799"/>
                </a:moveTo>
                <a:lnTo>
                  <a:pt x="9144000" y="100799"/>
                </a:lnTo>
                <a:lnTo>
                  <a:pt x="9144000" y="0"/>
                </a:lnTo>
                <a:lnTo>
                  <a:pt x="0" y="0"/>
                </a:lnTo>
                <a:lnTo>
                  <a:pt x="0" y="10079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" name="Google Shape;68;p2">
            <a:extLst>
              <a:ext uri="{FF2B5EF4-FFF2-40B4-BE49-F238E27FC236}">
                <a16:creationId xmlns:a16="http://schemas.microsoft.com/office/drawing/2014/main" id="{11B32EA9-81F3-3C45-189F-1E39EE464FC1}"/>
              </a:ext>
            </a:extLst>
          </p:cNvPr>
          <p:cNvSpPr/>
          <p:nvPr userDrawn="1"/>
        </p:nvSpPr>
        <p:spPr>
          <a:xfrm>
            <a:off x="20320" y="5496670"/>
            <a:ext cx="1489069" cy="125356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351"/>
            </a:pPr>
            <a:endParaRPr sz="1351"/>
          </a:p>
        </p:txBody>
      </p:sp>
      <p:sp>
        <p:nvSpPr>
          <p:cNvPr id="9" name="CasellaDiTesto 69">
            <a:extLst>
              <a:ext uri="{FF2B5EF4-FFF2-40B4-BE49-F238E27FC236}">
                <a16:creationId xmlns:a16="http://schemas.microsoft.com/office/drawing/2014/main" id="{26ADADD3-A298-8001-AC8B-4755455721E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5584" y="6004579"/>
            <a:ext cx="424225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DIREZIONE GENERALE PER LE POLITICHE MIGRATORIE E PER L’INSERIMENTO SOCIALE E LAVORATIVO DEI MIGRANTI</a:t>
            </a:r>
          </a:p>
          <a:p>
            <a:pPr eaLnBrk="1" hangingPunct="1"/>
            <a:r>
              <a:rPr lang="it-IT" altLang="it-IT" sz="1100" dirty="0">
                <a:latin typeface="Calibri Light" panose="020F0302020204030204" pitchFamily="34" charset="0"/>
                <a:cs typeface="Calibri Light" panose="020F0302020204030204" pitchFamily="34" charset="0"/>
              </a:rPr>
              <a:t>www.lavoro.gov.it – www.integrazionemigranti.gov.it </a:t>
            </a:r>
          </a:p>
        </p:txBody>
      </p:sp>
      <p:pic>
        <p:nvPicPr>
          <p:cNvPr id="10" name="Google Shape;22;p18" descr="PPT istituzionale slide.jpg">
            <a:extLst>
              <a:ext uri="{FF2B5EF4-FFF2-40B4-BE49-F238E27FC236}">
                <a16:creationId xmlns:a16="http://schemas.microsoft.com/office/drawing/2014/main" id="{6EE1365B-3194-2A24-2BF8-2B4A363C17B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13197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720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609585" eaLnBrk="1" hangingPunct="1">
        <a:defRPr>
          <a:latin typeface="+mn-lt"/>
          <a:ea typeface="+mn-ea"/>
          <a:cs typeface="+mn-cs"/>
        </a:defRPr>
      </a:lvl2pPr>
      <a:lvl3pPr marL="1219170" eaLnBrk="1" hangingPunct="1">
        <a:defRPr>
          <a:latin typeface="+mn-lt"/>
          <a:ea typeface="+mn-ea"/>
          <a:cs typeface="+mn-cs"/>
        </a:defRPr>
      </a:lvl3pPr>
      <a:lvl4pPr marL="1828754" eaLnBrk="1" hangingPunct="1">
        <a:defRPr>
          <a:latin typeface="+mn-lt"/>
          <a:ea typeface="+mn-ea"/>
          <a:cs typeface="+mn-cs"/>
        </a:defRPr>
      </a:lvl4pPr>
      <a:lvl5pPr marL="2438339" eaLnBrk="1" hangingPunct="1">
        <a:defRPr>
          <a:latin typeface="+mn-lt"/>
          <a:ea typeface="+mn-ea"/>
          <a:cs typeface="+mn-cs"/>
        </a:defRPr>
      </a:lvl5pPr>
      <a:lvl6pPr marL="3047924" eaLnBrk="1" hangingPunct="1">
        <a:defRPr>
          <a:latin typeface="+mn-lt"/>
          <a:ea typeface="+mn-ea"/>
          <a:cs typeface="+mn-cs"/>
        </a:defRPr>
      </a:lvl6pPr>
      <a:lvl7pPr marL="3657509" eaLnBrk="1" hangingPunct="1">
        <a:defRPr>
          <a:latin typeface="+mn-lt"/>
          <a:ea typeface="+mn-ea"/>
          <a:cs typeface="+mn-cs"/>
        </a:defRPr>
      </a:lvl7pPr>
      <a:lvl8pPr marL="4267093" eaLnBrk="1" hangingPunct="1">
        <a:defRPr>
          <a:latin typeface="+mn-lt"/>
          <a:ea typeface="+mn-ea"/>
          <a:cs typeface="+mn-cs"/>
        </a:defRPr>
      </a:lvl8pPr>
      <a:lvl9pPr marL="4876678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609585" eaLnBrk="1" hangingPunct="1">
        <a:defRPr>
          <a:latin typeface="+mn-lt"/>
          <a:ea typeface="+mn-ea"/>
          <a:cs typeface="+mn-cs"/>
        </a:defRPr>
      </a:lvl2pPr>
      <a:lvl3pPr marL="1219170" eaLnBrk="1" hangingPunct="1">
        <a:defRPr>
          <a:latin typeface="+mn-lt"/>
          <a:ea typeface="+mn-ea"/>
          <a:cs typeface="+mn-cs"/>
        </a:defRPr>
      </a:lvl3pPr>
      <a:lvl4pPr marL="1828754" eaLnBrk="1" hangingPunct="1">
        <a:defRPr>
          <a:latin typeface="+mn-lt"/>
          <a:ea typeface="+mn-ea"/>
          <a:cs typeface="+mn-cs"/>
        </a:defRPr>
      </a:lvl4pPr>
      <a:lvl5pPr marL="2438339" eaLnBrk="1" hangingPunct="1">
        <a:defRPr>
          <a:latin typeface="+mn-lt"/>
          <a:ea typeface="+mn-ea"/>
          <a:cs typeface="+mn-cs"/>
        </a:defRPr>
      </a:lvl5pPr>
      <a:lvl6pPr marL="3047924" eaLnBrk="1" hangingPunct="1">
        <a:defRPr>
          <a:latin typeface="+mn-lt"/>
          <a:ea typeface="+mn-ea"/>
          <a:cs typeface="+mn-cs"/>
        </a:defRPr>
      </a:lvl6pPr>
      <a:lvl7pPr marL="3657509" eaLnBrk="1" hangingPunct="1">
        <a:defRPr>
          <a:latin typeface="+mn-lt"/>
          <a:ea typeface="+mn-ea"/>
          <a:cs typeface="+mn-cs"/>
        </a:defRPr>
      </a:lvl7pPr>
      <a:lvl8pPr marL="4267093" eaLnBrk="1" hangingPunct="1">
        <a:defRPr>
          <a:latin typeface="+mn-lt"/>
          <a:ea typeface="+mn-ea"/>
          <a:cs typeface="+mn-cs"/>
        </a:defRPr>
      </a:lvl8pPr>
      <a:lvl9pPr marL="4876678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svg"/><Relationship Id="rId18" Type="http://schemas.openxmlformats.org/officeDocument/2006/relationships/image" Target="../media/image45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openxmlformats.org/officeDocument/2006/relationships/image" Target="../media/image41.png"/><Relationship Id="rId17" Type="http://schemas.openxmlformats.org/officeDocument/2006/relationships/image" Target="../media/image11.sv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40.svg"/><Relationship Id="rId5" Type="http://schemas.openxmlformats.org/officeDocument/2006/relationships/diagramQuickStyle" Target="../diagrams/quickStyle6.xml"/><Relationship Id="rId15" Type="http://schemas.openxmlformats.org/officeDocument/2006/relationships/image" Target="../media/image44.svg"/><Relationship Id="rId10" Type="http://schemas.openxmlformats.org/officeDocument/2006/relationships/image" Target="../media/image39.png"/><Relationship Id="rId19" Type="http://schemas.openxmlformats.org/officeDocument/2006/relationships/image" Target="../media/image46.svg"/><Relationship Id="rId4" Type="http://schemas.openxmlformats.org/officeDocument/2006/relationships/diagramLayout" Target="../diagrams/layout6.xml"/><Relationship Id="rId9" Type="http://schemas.openxmlformats.org/officeDocument/2006/relationships/image" Target="../media/image38.svg"/><Relationship Id="rId14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47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8.svg"/><Relationship Id="rId9" Type="http://schemas.microsoft.com/office/2007/relationships/diagramDrawing" Target="../diagrams/drawin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zi.lavoro.gov.it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voro.gov.it/temi-e-priorita-immigrazione/focus/manuale-utente-soggetto-proponente" TargetMode="External"/><Relationship Id="rId5" Type="http://schemas.openxmlformats.org/officeDocument/2006/relationships/image" Target="../media/image50.svg"/><Relationship Id="rId4" Type="http://schemas.openxmlformats.org/officeDocument/2006/relationships/image" Target="../media/image4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11" Type="http://schemas.openxmlformats.org/officeDocument/2006/relationships/image" Target="../media/image59.svg"/><Relationship Id="rId5" Type="http://schemas.openxmlformats.org/officeDocument/2006/relationships/image" Target="../media/image53.sv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GImmigrazioneDiv3@lavoro.gov.it" TargetMode="External"/><Relationship Id="rId5" Type="http://schemas.openxmlformats.org/officeDocument/2006/relationships/hyperlink" Target="http://www.integrazionemigranti.gov.it/" TargetMode="External"/><Relationship Id="rId4" Type="http://schemas.openxmlformats.org/officeDocument/2006/relationships/hyperlink" Target="http://www.lavoro.gov.i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18" Type="http://schemas.openxmlformats.org/officeDocument/2006/relationships/image" Target="../media/image1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17" Type="http://schemas.openxmlformats.org/officeDocument/2006/relationships/image" Target="../media/image13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1.svg"/><Relationship Id="rId10" Type="http://schemas.openxmlformats.org/officeDocument/2006/relationships/image" Target="../media/image6.png"/><Relationship Id="rId19" Type="http://schemas.openxmlformats.org/officeDocument/2006/relationships/image" Target="../media/image15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9.svg"/><Relationship Id="rId18" Type="http://schemas.openxmlformats.org/officeDocument/2006/relationships/image" Target="../media/image24.png"/><Relationship Id="rId3" Type="http://schemas.openxmlformats.org/officeDocument/2006/relationships/diagramData" Target="../diagrams/data4.xml"/><Relationship Id="rId21" Type="http://schemas.openxmlformats.org/officeDocument/2006/relationships/image" Target="../media/image27.svg"/><Relationship Id="rId7" Type="http://schemas.microsoft.com/office/2007/relationships/diagramDrawing" Target="../diagrams/drawing4.xml"/><Relationship Id="rId12" Type="http://schemas.openxmlformats.org/officeDocument/2006/relationships/image" Target="../media/image18.png"/><Relationship Id="rId17" Type="http://schemas.openxmlformats.org/officeDocument/2006/relationships/image" Target="../media/image23.sv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17.svg"/><Relationship Id="rId5" Type="http://schemas.openxmlformats.org/officeDocument/2006/relationships/diagramQuickStyle" Target="../diagrams/quickStyle4.xml"/><Relationship Id="rId15" Type="http://schemas.openxmlformats.org/officeDocument/2006/relationships/image" Target="../media/image21.svg"/><Relationship Id="rId23" Type="http://schemas.openxmlformats.org/officeDocument/2006/relationships/image" Target="../media/image29.svg"/><Relationship Id="rId10" Type="http://schemas.openxmlformats.org/officeDocument/2006/relationships/image" Target="../media/image16.png"/><Relationship Id="rId19" Type="http://schemas.openxmlformats.org/officeDocument/2006/relationships/image" Target="../media/image25.svg"/><Relationship Id="rId4" Type="http://schemas.openxmlformats.org/officeDocument/2006/relationships/diagramLayout" Target="../diagrams/layout4.xml"/><Relationship Id="rId9" Type="http://schemas.openxmlformats.org/officeDocument/2006/relationships/image" Target="../media/image7.sv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0.jp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">
          <a:extLst>
            <a:ext uri="{FF2B5EF4-FFF2-40B4-BE49-F238E27FC236}">
              <a16:creationId xmlns:a16="http://schemas.microsoft.com/office/drawing/2014/main" id="{4528D3D9-8EC2-BFD8-B01A-1BAFC0896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;p1">
            <a:extLst>
              <a:ext uri="{FF2B5EF4-FFF2-40B4-BE49-F238E27FC236}">
                <a16:creationId xmlns:a16="http://schemas.microsoft.com/office/drawing/2014/main" id="{0B624452-71CA-817D-3EB3-22D78C313E98}"/>
              </a:ext>
            </a:extLst>
          </p:cNvPr>
          <p:cNvSpPr/>
          <p:nvPr/>
        </p:nvSpPr>
        <p:spPr>
          <a:xfrm>
            <a:off x="653143" y="1640382"/>
            <a:ext cx="10460334" cy="2252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1962" algn="ctr">
              <a:lnSpc>
                <a:spcPct val="90000"/>
              </a:lnSpc>
              <a:buSzPts val="3200"/>
              <a:defRPr/>
            </a:pPr>
            <a:endParaRPr lang="it-IT" sz="28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1962" algn="ctr">
              <a:lnSpc>
                <a:spcPct val="90000"/>
              </a:lnSpc>
              <a:buSzPts val="3200"/>
              <a:defRPr/>
            </a:pPr>
            <a:r>
              <a:rPr lang="it-IT" sz="28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Programmi di formazione professionale e civico-linguistica all’estero</a:t>
            </a:r>
          </a:p>
          <a:p>
            <a:pPr marL="461962" algn="ctr">
              <a:lnSpc>
                <a:spcPct val="90000"/>
              </a:lnSpc>
              <a:buSzPts val="3200"/>
              <a:defRPr/>
            </a:pPr>
            <a:endParaRPr lang="it-IT" sz="26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1962" algn="ctr">
              <a:lnSpc>
                <a:spcPct val="90000"/>
              </a:lnSpc>
              <a:buSzPts val="3200"/>
              <a:defRPr/>
            </a:pPr>
            <a:endParaRPr lang="it-IT" sz="26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61962" algn="ctr">
              <a:lnSpc>
                <a:spcPct val="90000"/>
              </a:lnSpc>
              <a:buSzPts val="3200"/>
              <a:defRPr/>
            </a:pPr>
            <a:r>
              <a:rPr lang="it-IT" sz="24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Webinar </a:t>
            </a:r>
            <a:r>
              <a:rPr lang="it-IT" sz="2400" b="1" cap="sm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Foncoop</a:t>
            </a:r>
            <a:r>
              <a:rPr lang="it-IT" sz="24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Avviso 68 Speciale – </a:t>
            </a:r>
            <a:r>
              <a:rPr lang="it-IT" sz="2400" b="1" cap="small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SkillRoute</a:t>
            </a:r>
            <a:r>
              <a:rPr lang="it-IT" sz="24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461962" algn="ctr">
              <a:lnSpc>
                <a:spcPct val="90000"/>
              </a:lnSpc>
              <a:buSzPts val="3200"/>
              <a:defRPr/>
            </a:pPr>
            <a:r>
              <a:rPr lang="it-IT" sz="24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12 marzo 2026</a:t>
            </a:r>
            <a:endParaRPr lang="it-I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Google Shape;68;p2">
            <a:extLst>
              <a:ext uri="{FF2B5EF4-FFF2-40B4-BE49-F238E27FC236}">
                <a16:creationId xmlns:a16="http://schemas.microsoft.com/office/drawing/2014/main" id="{5EB67784-C1F0-945B-7C11-9D2FC8D2B807}"/>
              </a:ext>
            </a:extLst>
          </p:cNvPr>
          <p:cNvSpPr/>
          <p:nvPr/>
        </p:nvSpPr>
        <p:spPr>
          <a:xfrm>
            <a:off x="53371" y="5474636"/>
            <a:ext cx="1489069" cy="125356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SzPts val="1351"/>
            </a:pPr>
            <a:endParaRPr sz="1351"/>
          </a:p>
        </p:txBody>
      </p:sp>
      <p:sp>
        <p:nvSpPr>
          <p:cNvPr id="4" name="CasellaDiTesto 69">
            <a:extLst>
              <a:ext uri="{FF2B5EF4-FFF2-40B4-BE49-F238E27FC236}">
                <a16:creationId xmlns:a16="http://schemas.microsoft.com/office/drawing/2014/main" id="{9F079BEA-FDD7-6D0F-49D8-1E9AA3B0C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907" y="6081698"/>
            <a:ext cx="42422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DIREZIONE GENERALE PER LE POLITICHE MIGRATORIE E PER L’INSERIMENTO SOCIALE E LAVORATIVO DEI MIGRANTI</a:t>
            </a:r>
          </a:p>
          <a:p>
            <a:pPr eaLnBrk="1" hangingPunct="1"/>
            <a:r>
              <a:rPr lang="it-IT" altLang="it-IT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www.lavoro.gov.it – www.integrazionemigranti.gov.it </a:t>
            </a:r>
          </a:p>
        </p:txBody>
      </p:sp>
    </p:spTree>
    <p:extLst>
      <p:ext uri="{BB962C8B-B14F-4D97-AF65-F5344CB8AC3E}">
        <p14:creationId xmlns:p14="http://schemas.microsoft.com/office/powerpoint/2010/main" val="518976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169298" y="784388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I contenuti essenziali del percorso formativo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ABF2F4F6-B0E9-FD0A-355A-6F842C0569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1790720"/>
              </p:ext>
            </p:extLst>
          </p:nvPr>
        </p:nvGraphicFramePr>
        <p:xfrm>
          <a:off x="169297" y="1547446"/>
          <a:ext cx="11369863" cy="4428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Elemento grafico 3" descr="Completato con riempimento a tinta unita">
            <a:extLst>
              <a:ext uri="{FF2B5EF4-FFF2-40B4-BE49-F238E27FC236}">
                <a16:creationId xmlns:a16="http://schemas.microsoft.com/office/drawing/2014/main" id="{14B1B08C-5E9B-3107-7035-4168AAF04B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25015" y="3560978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Elemento grafico 5" descr="Crescita aziendale contorno">
            <a:extLst>
              <a:ext uri="{FF2B5EF4-FFF2-40B4-BE49-F238E27FC236}">
                <a16:creationId xmlns:a16="http://schemas.microsoft.com/office/drawing/2014/main" id="{F8B8D8FC-7809-EFF9-BB49-22BAC2C232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710418" y="3319443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8" name="Elemento grafico 7" descr="Sirena contorno">
            <a:extLst>
              <a:ext uri="{FF2B5EF4-FFF2-40B4-BE49-F238E27FC236}">
                <a16:creationId xmlns:a16="http://schemas.microsoft.com/office/drawing/2014/main" id="{A212A50E-445B-4281-A015-5485B56C99C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710418" y="1708613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" name="Elemento grafico 9" descr="Brindisi contorno">
            <a:extLst>
              <a:ext uri="{FF2B5EF4-FFF2-40B4-BE49-F238E27FC236}">
                <a16:creationId xmlns:a16="http://schemas.microsoft.com/office/drawing/2014/main" id="{52CF4367-DABB-C619-D0E5-110F8D086A1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716703" y="4924933"/>
            <a:ext cx="914400" cy="914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2" name="Elemento grafico 11" descr="Aula contorno">
            <a:extLst>
              <a:ext uri="{FF2B5EF4-FFF2-40B4-BE49-F238E27FC236}">
                <a16:creationId xmlns:a16="http://schemas.microsoft.com/office/drawing/2014/main" id="{1CA8C791-2EF3-030D-EB81-417EED7A035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264665" y="4649776"/>
            <a:ext cx="540000" cy="54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6" name="Elemento grafico 15" descr="Sala riunioni contorno">
            <a:extLst>
              <a:ext uri="{FF2B5EF4-FFF2-40B4-BE49-F238E27FC236}">
                <a16:creationId xmlns:a16="http://schemas.microsoft.com/office/drawing/2014/main" id="{855F1272-6806-AA75-CCF3-CB72228CD9B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279507" y="2167082"/>
            <a:ext cx="540000" cy="54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2892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213366" y="784388"/>
            <a:ext cx="118280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L’approvazione delle proposte progettuali</a:t>
            </a:r>
          </a:p>
        </p:txBody>
      </p:sp>
      <p:pic>
        <p:nvPicPr>
          <p:cNvPr id="3" name="Elemento grafico 2" descr="Globo terrestre: Africa ed Europa con riempimento a tinta unita">
            <a:extLst>
              <a:ext uri="{FF2B5EF4-FFF2-40B4-BE49-F238E27FC236}">
                <a16:creationId xmlns:a16="http://schemas.microsoft.com/office/drawing/2014/main" id="{5A00510C-11C3-A07E-F302-C3352D7FD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9264" y="1535494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D2A8FF5-E3FD-68CB-3285-2C4F71C6315C}"/>
              </a:ext>
            </a:extLst>
          </p:cNvPr>
          <p:cNvSpPr txBox="1"/>
          <p:nvPr/>
        </p:nvSpPr>
        <p:spPr>
          <a:xfrm>
            <a:off x="1071129" y="1654158"/>
            <a:ext cx="10731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905" algn="ctr">
              <a:spcAft>
                <a:spcPts val="600"/>
              </a:spcAft>
              <a:tabLst>
                <a:tab pos="450215" algn="l"/>
              </a:tabLst>
            </a:pPr>
            <a:r>
              <a:rPr lang="it-IT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 programmi di formazione professionale e civico-linguistica dovranno essere avviati e realizzati nel territorio di uno o più  </a:t>
            </a:r>
            <a:r>
              <a:rPr lang="it-IT" sz="1800" b="1" u="sng" dirty="0">
                <a:solidFill>
                  <a:srgbClr val="0070C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Paesi terzi (non UE)</a:t>
            </a:r>
            <a:r>
              <a:rPr lang="it-IT" sz="1800" dirty="0">
                <a:solidFill>
                  <a:srgbClr val="0070C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A54B088-F94E-CF41-8406-7431CFBA4C36}"/>
              </a:ext>
            </a:extLst>
          </p:cNvPr>
          <p:cNvSpPr txBox="1"/>
          <p:nvPr/>
        </p:nvSpPr>
        <p:spPr>
          <a:xfrm>
            <a:off x="389264" y="2453538"/>
            <a:ext cx="112869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La </a:t>
            </a:r>
            <a:r>
              <a:rPr lang="it-IT" sz="1800" b="1" dirty="0">
                <a:solidFill>
                  <a:srgbClr val="0070C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valutazione</a:t>
            </a:r>
            <a:r>
              <a:rPr lang="it-IT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1800" b="1" dirty="0">
                <a:solidFill>
                  <a:srgbClr val="0070C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delle proposte progettuali </a:t>
            </a:r>
            <a:r>
              <a:rPr lang="it-IT" sz="18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è in capo all’apposita </a:t>
            </a:r>
            <a:r>
              <a:rPr lang="it-IT" sz="1800" b="1" dirty="0">
                <a:solidFill>
                  <a:srgbClr val="0070C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Commissione interministeriale </a:t>
            </a:r>
            <a:r>
              <a:rPr lang="it-IT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convocata periodicamente dalla Direzione Generale per le Politiche Migratorie e per l’inserimento sociale e lavorativo dei migranti del MLPS</a:t>
            </a:r>
            <a:endParaRPr lang="it-IT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BBC7CBA4-F9AC-0AA3-12F8-8922B190B0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875392"/>
              </p:ext>
            </p:extLst>
          </p:nvPr>
        </p:nvGraphicFramePr>
        <p:xfrm>
          <a:off x="389264" y="3429000"/>
          <a:ext cx="7829319" cy="1966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Ovale 7">
            <a:extLst>
              <a:ext uri="{FF2B5EF4-FFF2-40B4-BE49-F238E27FC236}">
                <a16:creationId xmlns:a16="http://schemas.microsoft.com/office/drawing/2014/main" id="{8F589BA7-44BD-8EFA-2B9C-722B2215CA89}"/>
              </a:ext>
            </a:extLst>
          </p:cNvPr>
          <p:cNvSpPr/>
          <p:nvPr/>
        </p:nvSpPr>
        <p:spPr>
          <a:xfrm>
            <a:off x="8350786" y="3613941"/>
            <a:ext cx="3690649" cy="188714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Entro i termini del procedimento amministrativo </a:t>
            </a:r>
            <a:r>
              <a:rPr lang="it-IT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(max 30 giorni)</a:t>
            </a:r>
            <a:r>
              <a:rPr lang="it-IT" sz="1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it-IT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al netto di eventuali richieste di integrazione</a:t>
            </a:r>
          </a:p>
        </p:txBody>
      </p:sp>
    </p:spTree>
    <p:extLst>
      <p:ext uri="{BB962C8B-B14F-4D97-AF65-F5344CB8AC3E}">
        <p14:creationId xmlns:p14="http://schemas.microsoft.com/office/powerpoint/2010/main" val="1955479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150813" y="793884"/>
            <a:ext cx="118504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La presentazione delle proposte progettuali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6A70994-521A-7821-76BD-6D464C43C5C0}"/>
              </a:ext>
            </a:extLst>
          </p:cNvPr>
          <p:cNvSpPr txBox="1"/>
          <p:nvPr/>
        </p:nvSpPr>
        <p:spPr>
          <a:xfrm>
            <a:off x="1143999" y="1820869"/>
            <a:ext cx="58033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Il 3 luglio 2024 è stato adottato ufficialmente l’applicativo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“Piattaforma Ingressi Formati all’Estero” (PIF)</a:t>
            </a:r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, accessibile al portale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Servizi Lavoro</a:t>
            </a:r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 al link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https://servizi.lavoro.gov.it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</a:p>
          <a:p>
            <a:pPr algn="ctr"/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e richieste di approvazione dei programmi di formazione dovranno, pertanto, essere presentate attraverso l’applicativo accedendo con SPID o CIE. </a:t>
            </a:r>
          </a:p>
          <a:p>
            <a:pPr algn="ctr"/>
            <a:endParaRPr lang="it-IT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it-IT" sz="18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endParaRPr lang="it-IT" sz="1800" b="1" dirty="0">
              <a:solidFill>
                <a:srgbClr val="0070C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 operare come utente con ruolo “Soggetto Proponente” è necessario che l’utente sia censito su </a:t>
            </a:r>
            <a:r>
              <a:rPr lang="it-IT" sz="1800" b="1" u="sng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Servizi Lavoro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e che al profilo sia associata la società\ente di cui è referente</a:t>
            </a:r>
          </a:p>
        </p:txBody>
      </p:sp>
      <p:pic>
        <p:nvPicPr>
          <p:cNvPr id="4" name="Elemento grafico 3" descr="Portatile contorno">
            <a:extLst>
              <a:ext uri="{FF2B5EF4-FFF2-40B4-BE49-F238E27FC236}">
                <a16:creationId xmlns:a16="http://schemas.microsoft.com/office/drawing/2014/main" id="{60A85660-F1B2-D7A6-6585-6924A0F398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98523" y="1677237"/>
            <a:ext cx="1800000" cy="180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AF1F9D7D-E54B-D544-FAF2-2ED4EC3A0BBD}"/>
              </a:ext>
            </a:extLst>
          </p:cNvPr>
          <p:cNvSpPr/>
          <p:nvPr/>
        </p:nvSpPr>
        <p:spPr>
          <a:xfrm>
            <a:off x="567559" y="4067504"/>
            <a:ext cx="6968358" cy="140838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F74049A3-F0AD-9111-49B0-C1FBC29870CE}"/>
              </a:ext>
            </a:extLst>
          </p:cNvPr>
          <p:cNvSpPr/>
          <p:nvPr/>
        </p:nvSpPr>
        <p:spPr>
          <a:xfrm>
            <a:off x="7548055" y="4525475"/>
            <a:ext cx="576440" cy="492443"/>
          </a:xfrm>
          <a:prstGeom prst="rightArrow">
            <a:avLst/>
          </a:prstGeom>
          <a:noFill/>
          <a:ln>
            <a:solidFill>
              <a:srgbClr val="00B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52479EB-872C-5F1B-13B8-D8C10565DC0D}"/>
              </a:ext>
            </a:extLst>
          </p:cNvPr>
          <p:cNvSpPr txBox="1"/>
          <p:nvPr/>
        </p:nvSpPr>
        <p:spPr>
          <a:xfrm>
            <a:off x="8179776" y="4174966"/>
            <a:ext cx="31636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Piattaforma </a:t>
            </a:r>
          </a:p>
          <a:p>
            <a:pPr algn="ctr"/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Ingressi Formati all’estero</a:t>
            </a:r>
          </a:p>
          <a:p>
            <a:pPr algn="ctr"/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Soggetto Proponente</a:t>
            </a:r>
          </a:p>
          <a:p>
            <a:pPr algn="ctr"/>
            <a:r>
              <a:rPr lang="it-IT" sz="18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Scarica il </a:t>
            </a:r>
            <a:r>
              <a:rPr lang="it-IT" sz="18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Manuale utente</a:t>
            </a:r>
            <a:endParaRPr lang="it-IT" sz="1800" b="1" dirty="0">
              <a:solidFill>
                <a:schemeClr val="accent1">
                  <a:lumMod val="7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26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180315" y="795405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Focus: la “Piattaforma Ingressi Formati all’Estero” (PIF)    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712E950A-A57F-9E7D-42AC-FEE291C1C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009542"/>
              </p:ext>
            </p:extLst>
          </p:nvPr>
        </p:nvGraphicFramePr>
        <p:xfrm>
          <a:off x="257434" y="1944413"/>
          <a:ext cx="11676993" cy="4209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F9E59559-A2AD-66BF-D574-3AA25C08FBF3}"/>
              </a:ext>
            </a:extLst>
          </p:cNvPr>
          <p:cNvSpPr txBox="1"/>
          <p:nvPr/>
        </p:nvSpPr>
        <p:spPr>
          <a:xfrm>
            <a:off x="383557" y="1410966"/>
            <a:ext cx="11219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L’applicativo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“Piattaforma Ingressi Formati all’Estero” (PIF) </a:t>
            </a:r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consentirà a ciascun soggetto proponente di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inserire</a:t>
            </a:r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ricercare</a:t>
            </a:r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e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gestire</a:t>
            </a:r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un programma formativo. In particolare, in fase di inserimento di un programma formativo, </a:t>
            </a:r>
            <a:r>
              <a:rPr lang="it-IT" sz="1800" u="sng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l’utente potrà compilare, in sequenza, le seguenti schede</a:t>
            </a:r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84561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712E950A-A57F-9E7D-42AC-FEE291C1C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7306208"/>
              </p:ext>
            </p:extLst>
          </p:nvPr>
        </p:nvGraphicFramePr>
        <p:xfrm>
          <a:off x="99848" y="1954924"/>
          <a:ext cx="11992304" cy="3678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F936C3F1-75B5-6A04-AD33-58E35C80B736}"/>
              </a:ext>
            </a:extLst>
          </p:cNvPr>
          <p:cNvSpPr txBox="1"/>
          <p:nvPr/>
        </p:nvSpPr>
        <p:spPr>
          <a:xfrm>
            <a:off x="180315" y="795405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Focus: la “Piattaforma Ingressi Formati all’Estero” (PIF)  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406B295-7F9E-168F-82DE-AE84DFFAA2EB}"/>
              </a:ext>
            </a:extLst>
          </p:cNvPr>
          <p:cNvSpPr txBox="1"/>
          <p:nvPr/>
        </p:nvSpPr>
        <p:spPr>
          <a:xfrm>
            <a:off x="383557" y="1589637"/>
            <a:ext cx="11219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u="sng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 di caricare la seguente documentazione:</a:t>
            </a:r>
          </a:p>
        </p:txBody>
      </p:sp>
    </p:spTree>
    <p:extLst>
      <p:ext uri="{BB962C8B-B14F-4D97-AF65-F5344CB8AC3E}">
        <p14:creationId xmlns:p14="http://schemas.microsoft.com/office/powerpoint/2010/main" val="3703688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A2F42A8-152C-CFF4-0887-281639D87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652" y="1426290"/>
            <a:ext cx="8187653" cy="465603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1A506EC-45A7-C247-F88A-1B070C735131}"/>
              </a:ext>
            </a:extLst>
          </p:cNvPr>
          <p:cNvSpPr txBox="1"/>
          <p:nvPr/>
        </p:nvSpPr>
        <p:spPr>
          <a:xfrm>
            <a:off x="702997" y="2950949"/>
            <a:ext cx="2040203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92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il numero dei progetti approvati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384DBBE-7A94-B1F6-D466-883EFB2AB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92" y="775676"/>
            <a:ext cx="10783915" cy="369332"/>
          </a:xfrm>
        </p:spPr>
        <p:txBody>
          <a:bodyPr/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I progetti di formazione approvati: qualche dato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043E906-8D54-A02D-B013-16983599367F}"/>
              </a:ext>
            </a:extLst>
          </p:cNvPr>
          <p:cNvSpPr txBox="1"/>
          <p:nvPr/>
        </p:nvSpPr>
        <p:spPr>
          <a:xfrm>
            <a:off x="702997" y="3793809"/>
            <a:ext cx="23400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8.138 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il numero dei lavoratori stranieri coinvolti nei percorsi di formazione</a:t>
            </a:r>
          </a:p>
          <a:p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di cui </a:t>
            </a: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2.544  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già formati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7A4DD7A-139E-D15C-D528-6B9FE657F57A}"/>
              </a:ext>
            </a:extLst>
          </p:cNvPr>
          <p:cNvSpPr txBox="1"/>
          <p:nvPr/>
        </p:nvSpPr>
        <p:spPr>
          <a:xfrm>
            <a:off x="9504453" y="2290177"/>
            <a:ext cx="2346322" cy="7771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27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Paesi Terzi coinvolti</a:t>
            </a:r>
          </a:p>
          <a:p>
            <a:pPr>
              <a:spcAft>
                <a:spcPts val="300"/>
              </a:spcAft>
            </a:pPr>
            <a:r>
              <a:rPr lang="it-IT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Tunisia</a:t>
            </a:r>
            <a:r>
              <a:rPr lang="it-IT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principale paese di interesse con </a:t>
            </a:r>
            <a:r>
              <a:rPr lang="it-IT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22 progetti </a:t>
            </a:r>
          </a:p>
        </p:txBody>
      </p:sp>
      <p:pic>
        <p:nvPicPr>
          <p:cNvPr id="14" name="Elemento grafico 13" descr="Post-it 3 con riempimento a tinta unita">
            <a:extLst>
              <a:ext uri="{FF2B5EF4-FFF2-40B4-BE49-F238E27FC236}">
                <a16:creationId xmlns:a16="http://schemas.microsoft.com/office/drawing/2014/main" id="{9D967F3D-AE1F-7326-24F4-16A58B9152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4640" y="2996789"/>
            <a:ext cx="396000" cy="396000"/>
          </a:xfrm>
          <a:prstGeom prst="rect">
            <a:avLst/>
          </a:prstGeom>
        </p:spPr>
      </p:pic>
      <p:pic>
        <p:nvPicPr>
          <p:cNvPr id="16" name="Elemento grafico 15" descr="Globo terrestre: Americhe con riempimento a tinta unita">
            <a:extLst>
              <a:ext uri="{FF2B5EF4-FFF2-40B4-BE49-F238E27FC236}">
                <a16:creationId xmlns:a16="http://schemas.microsoft.com/office/drawing/2014/main" id="{B862304F-3BAA-C025-0F98-B46EBF1D53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36453" y="2444745"/>
            <a:ext cx="468000" cy="468000"/>
          </a:xfrm>
          <a:prstGeom prst="rect">
            <a:avLst/>
          </a:prstGeom>
        </p:spPr>
      </p:pic>
      <p:pic>
        <p:nvPicPr>
          <p:cNvPr id="18" name="Elemento grafico 17" descr="Lavora dalla scrivania di casa con riempimento a tinta unita">
            <a:extLst>
              <a:ext uri="{FF2B5EF4-FFF2-40B4-BE49-F238E27FC236}">
                <a16:creationId xmlns:a16="http://schemas.microsoft.com/office/drawing/2014/main" id="{BD54B7D5-7A4D-08C0-2677-118C4F3992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8640" y="4106398"/>
            <a:ext cx="432000" cy="432000"/>
          </a:xfrm>
          <a:prstGeom prst="rect">
            <a:avLst/>
          </a:prstGeom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9953DF8E-B9AE-A677-4C04-0BF23783C5E5}"/>
              </a:ext>
            </a:extLst>
          </p:cNvPr>
          <p:cNvSpPr txBox="1"/>
          <p:nvPr/>
        </p:nvSpPr>
        <p:spPr>
          <a:xfrm>
            <a:off x="9924730" y="3362922"/>
            <a:ext cx="2036215" cy="16004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Principale settore di intervento è ‘</a:t>
            </a:r>
            <a:r>
              <a:rPr lang="it-IT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Impiantistica e  meccanica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’, seguito da ‘</a:t>
            </a:r>
            <a:r>
              <a:rPr lang="it-IT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Costruzioni e edilizia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’, ‘</a:t>
            </a:r>
            <a:r>
              <a:rPr lang="it-IT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Logistica e Trasporti</a:t>
            </a:r>
            <a:r>
              <a:rPr lang="it-IT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’ e ‘Servizi turistici’</a:t>
            </a:r>
          </a:p>
        </p:txBody>
      </p:sp>
      <p:pic>
        <p:nvPicPr>
          <p:cNvPr id="21" name="Elemento grafico 20" descr="Gru con riempimento a tinta unita">
            <a:extLst>
              <a:ext uri="{FF2B5EF4-FFF2-40B4-BE49-F238E27FC236}">
                <a16:creationId xmlns:a16="http://schemas.microsoft.com/office/drawing/2014/main" id="{B1C53299-9283-42ED-8AEC-DF85CAB92AC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426566" y="3987382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70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/>
        </p:nvSpPr>
        <p:spPr>
          <a:xfrm>
            <a:off x="3431704" y="3392547"/>
            <a:ext cx="44646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61962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180868" y="2255263"/>
            <a:ext cx="11435023" cy="48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1962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rPr>
              <a:t>Grazie per l’attenzione!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47" name="Google Shape;47;p1"/>
          <p:cNvSpPr txBox="1"/>
          <p:nvPr/>
        </p:nvSpPr>
        <p:spPr>
          <a:xfrm>
            <a:off x="5436600" y="3543800"/>
            <a:ext cx="1318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2014C02F-30EB-6D6F-7F13-B36ABA85FCA8}"/>
              </a:ext>
            </a:extLst>
          </p:cNvPr>
          <p:cNvSpPr txBox="1"/>
          <p:nvPr/>
        </p:nvSpPr>
        <p:spPr>
          <a:xfrm>
            <a:off x="3353137" y="2977433"/>
            <a:ext cx="5415425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it-IT"/>
            </a:defPPr>
            <a:lvl1pPr marL="0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5714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1427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7141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2854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8568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4281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79995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05708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7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www.lavoro.gov.it</a:t>
            </a:r>
            <a:endParaRPr kumimoji="0" lang="it-IT" sz="1600" b="1" i="0" u="none" strike="noStrike" kern="1200" cap="none" spc="-7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-7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</a:t>
            </a:r>
            <a:r>
              <a:rPr kumimoji="0" lang="it-IT" sz="1600" b="1" i="0" u="sng" strike="noStrike" kern="1200" cap="none" spc="-7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integrazionemigranti.gov.it</a:t>
            </a:r>
            <a:endParaRPr kumimoji="0" lang="it-IT" sz="1600" b="1" i="0" u="sng" strike="noStrike" kern="1200" cap="none" spc="-7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sng" strike="noStrike" kern="1200" cap="none" spc="-7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sng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DGImmigrazioneDiv3@lavoro.gov.it</a:t>
            </a:r>
            <a:endParaRPr kumimoji="0" lang="it-IT" sz="1600" b="1" i="0" u="sng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sng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programmi.art23@lavoro.gov.it</a:t>
            </a:r>
            <a:endParaRPr kumimoji="0" lang="it-IT" sz="16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4A38E1-BF29-7CF1-0073-9AC6C744CB50}"/>
              </a:ext>
            </a:extLst>
          </p:cNvPr>
          <p:cNvSpPr txBox="1"/>
          <p:nvPr/>
        </p:nvSpPr>
        <p:spPr>
          <a:xfrm>
            <a:off x="180869" y="5147812"/>
            <a:ext cx="11873480" cy="93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5714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1427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7141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2854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8568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4281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79995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05708" algn="l" defTabSz="725714" rtl="0" eaLnBrk="1" latinLnBrk="0" hangingPunct="1">
              <a:defRPr sz="28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Ministero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del Lavoro 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delle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Politiche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Sociali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Dipartimento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per le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Politiche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Sociali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, del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Terzo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Settore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Migratorie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  <a:p>
            <a:pPr marL="0" marR="0" lvl="0" indent="0" algn="ctr" defTabSz="7257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Direzione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Generale per le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Politiche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Migratorie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e per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l’inserimento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sociale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e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lavorativo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dei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 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  <a:sym typeface="Arial"/>
              </a:rPr>
              <a:t>migranti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814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">
          <a:extLst>
            <a:ext uri="{FF2B5EF4-FFF2-40B4-BE49-F238E27FC236}">
              <a16:creationId xmlns:a16="http://schemas.microsoft.com/office/drawing/2014/main" id="{8E127B3E-90EA-3C46-D072-8589B8CD7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>
            <a:extLst>
              <a:ext uri="{FF2B5EF4-FFF2-40B4-BE49-F238E27FC236}">
                <a16:creationId xmlns:a16="http://schemas.microsoft.com/office/drawing/2014/main" id="{134B1CE7-80C7-67F1-C4F8-DBFF08545ABB}"/>
              </a:ext>
            </a:extLst>
          </p:cNvPr>
          <p:cNvSpPr/>
          <p:nvPr/>
        </p:nvSpPr>
        <p:spPr>
          <a:xfrm>
            <a:off x="762095" y="2721969"/>
            <a:ext cx="9617726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1962" algn="ctr">
              <a:lnSpc>
                <a:spcPct val="90000"/>
              </a:lnSpc>
              <a:buSzPts val="3200"/>
              <a:defRPr/>
            </a:pPr>
            <a:r>
              <a:rPr lang="it-IT" sz="32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Il Quadro Normativo</a:t>
            </a:r>
          </a:p>
          <a:p>
            <a:pPr marL="461962" algn="ctr">
              <a:lnSpc>
                <a:spcPct val="90000"/>
              </a:lnSpc>
              <a:buSzPts val="3200"/>
              <a:defRPr/>
            </a:pPr>
            <a:endParaRPr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81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2725C99A-7B41-E453-40E5-714B006ECB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9723777"/>
              </p:ext>
            </p:extLst>
          </p:nvPr>
        </p:nvGraphicFramePr>
        <p:xfrm>
          <a:off x="-76200" y="1421176"/>
          <a:ext cx="11715750" cy="4546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26748" y="620177"/>
            <a:ext cx="5481063" cy="534329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>
            <a:defPPr>
              <a:defRPr lang="it-IT"/>
            </a:defPPr>
            <a:lvl1pPr marL="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" marR="3810" algn="ctr">
              <a:lnSpc>
                <a:spcPts val="3900"/>
              </a:lnSpc>
              <a:tabLst>
                <a:tab pos="1490626" algn="l"/>
                <a:tab pos="2896004" algn="l"/>
                <a:tab pos="2912672" algn="l"/>
                <a:tab pos="4173751" algn="l"/>
                <a:tab pos="4808576" algn="l"/>
                <a:tab pos="5200520" algn="l"/>
                <a:tab pos="6149663" algn="l"/>
                <a:tab pos="7038323" algn="l"/>
              </a:tabLst>
            </a:pPr>
            <a:r>
              <a:rPr lang="it-IT" sz="2400" b="1" spc="-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Le procedure di ingresso per motivi di lavoro</a:t>
            </a:r>
          </a:p>
        </p:txBody>
      </p:sp>
      <p:pic>
        <p:nvPicPr>
          <p:cNvPr id="24" name="Elemento grafico 23" descr="Stretta di mano contorno">
            <a:extLst>
              <a:ext uri="{FF2B5EF4-FFF2-40B4-BE49-F238E27FC236}">
                <a16:creationId xmlns:a16="http://schemas.microsoft.com/office/drawing/2014/main" id="{48466972-D752-A010-6E75-D94304B155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52650" y="2584066"/>
            <a:ext cx="675000" cy="675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6" name="Elemento grafico 25" descr="Elenco di controllo contorno">
            <a:extLst>
              <a:ext uri="{FF2B5EF4-FFF2-40B4-BE49-F238E27FC236}">
                <a16:creationId xmlns:a16="http://schemas.microsoft.com/office/drawing/2014/main" id="{869DF016-90A4-07FF-58F0-8A8FDAD1704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03970" y="3981140"/>
            <a:ext cx="621000" cy="621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7" name="Elemento grafico 26" descr="Colture contorno">
            <a:extLst>
              <a:ext uri="{FF2B5EF4-FFF2-40B4-BE49-F238E27FC236}">
                <a16:creationId xmlns:a16="http://schemas.microsoft.com/office/drawing/2014/main" id="{B42C5D78-73F6-60EB-47BE-4B6AC7C8A1E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57763" y="3860280"/>
            <a:ext cx="621000" cy="621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9" name="Elemento grafico 28" descr="Aula contorno">
            <a:extLst>
              <a:ext uri="{FF2B5EF4-FFF2-40B4-BE49-F238E27FC236}">
                <a16:creationId xmlns:a16="http://schemas.microsoft.com/office/drawing/2014/main" id="{33B43917-4AC9-62EB-4572-1684BEBAC0E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2050" y="2562085"/>
            <a:ext cx="675000" cy="675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Elemento grafico 3" descr="Valigetta contorno">
            <a:extLst>
              <a:ext uri="{FF2B5EF4-FFF2-40B4-BE49-F238E27FC236}">
                <a16:creationId xmlns:a16="http://schemas.microsoft.com/office/drawing/2014/main" id="{1871E899-EDE6-625F-8B73-C7AAE68AA1B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268314" y="5082494"/>
            <a:ext cx="621000" cy="621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AA90B9CA-C559-9029-5BC2-83BABFCAEC75}"/>
              </a:ext>
            </a:extLst>
          </p:cNvPr>
          <p:cNvSpPr txBox="1"/>
          <p:nvPr/>
        </p:nvSpPr>
        <p:spPr>
          <a:xfrm>
            <a:off x="9324970" y="4042179"/>
            <a:ext cx="2261840" cy="5599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42892"/>
            <a:r>
              <a:rPr lang="fr-FR" sz="1013" dirty="0">
                <a:solidFill>
                  <a:prstClr val="black"/>
                </a:solidFill>
                <a:latin typeface="Calibri"/>
              </a:rPr>
              <a:t>* </a:t>
            </a:r>
            <a:r>
              <a:rPr lang="it-IT" sz="1013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Docenti, professori universitari - interpreti e traduttori, infermieri, artisti, appalto</a:t>
            </a:r>
          </a:p>
        </p:txBody>
      </p:sp>
      <p:pic>
        <p:nvPicPr>
          <p:cNvPr id="6" name="Elemento grafico 5" descr="Cappello di laurea contorno">
            <a:extLst>
              <a:ext uri="{FF2B5EF4-FFF2-40B4-BE49-F238E27FC236}">
                <a16:creationId xmlns:a16="http://schemas.microsoft.com/office/drawing/2014/main" id="{608A55DB-8D33-D61C-5A07-6BF33316DCC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8662350" y="5082493"/>
            <a:ext cx="830049" cy="83004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30155E5-F5C0-0F46-6CD5-5AFBFB09461F}"/>
              </a:ext>
            </a:extLst>
          </p:cNvPr>
          <p:cNvSpPr txBox="1"/>
          <p:nvPr/>
        </p:nvSpPr>
        <p:spPr>
          <a:xfrm>
            <a:off x="9492399" y="5376375"/>
            <a:ext cx="242358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it-IT" sz="1200" i="1" kern="1200" dirty="0">
                <a:solidFill>
                  <a:srgbClr val="1F497D">
                    <a:lumMod val="50000"/>
                  </a:srgb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Tra i permessi rilasciati al di fuori delle quote si annoverano anche il permesso per ricerca scientifica, per vacanze-lavoro, ICT, per tirocinio</a:t>
            </a:r>
            <a:r>
              <a:rPr lang="it-IT" sz="1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676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97DB7-7E13-ED7C-C353-C009E1BBA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BA03968-5544-B0D1-7E55-B7BE019B420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3614" y="316404"/>
            <a:ext cx="11391859" cy="809837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9525" marR="3810" algn="l">
              <a:tabLst>
                <a:tab pos="1490663" algn="l"/>
                <a:tab pos="2896076" algn="l"/>
                <a:tab pos="2912745" algn="l"/>
                <a:tab pos="4173855" algn="l"/>
                <a:tab pos="4808696" algn="l"/>
                <a:tab pos="5200650" algn="l"/>
                <a:tab pos="6149816" algn="l"/>
                <a:tab pos="7038499" algn="l"/>
              </a:tabLst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Obiettivi e procedura (artt. 5, 5-bis, 22 e 23 TUI)</a:t>
            </a:r>
            <a:b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400" b="1" spc="-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Programmi di formazione professionale e civico-linguistica all’estero</a:t>
            </a:r>
            <a:endParaRPr sz="2400" b="1" spc="-1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C67B6EBC-3E0A-8B9D-5AA0-CA2B35DF5D64}"/>
              </a:ext>
            </a:extLst>
          </p:cNvPr>
          <p:cNvSpPr/>
          <p:nvPr/>
        </p:nvSpPr>
        <p:spPr>
          <a:xfrm rot="20298856">
            <a:off x="715513" y="3861077"/>
            <a:ext cx="519250" cy="190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buClrTx/>
            </a:pPr>
            <a:endParaRPr lang="it-IT" sz="1350" kern="1200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16373844-DA0B-D337-F2C2-5A9D5DB51E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2687119"/>
              </p:ext>
            </p:extLst>
          </p:nvPr>
        </p:nvGraphicFramePr>
        <p:xfrm>
          <a:off x="269607" y="1045470"/>
          <a:ext cx="11652786" cy="5229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6C262D93-B65F-6605-972C-CA5A94ADA139}"/>
              </a:ext>
            </a:extLst>
          </p:cNvPr>
          <p:cNvSpPr txBox="1"/>
          <p:nvPr/>
        </p:nvSpPr>
        <p:spPr>
          <a:xfrm>
            <a:off x="2601574" y="2638137"/>
            <a:ext cx="2509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Procedura ex art. 22 TUI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Asseverazione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Non occorre conferma della volontà di assumere il lavoratore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Non occorre LMT</a:t>
            </a:r>
          </a:p>
        </p:txBody>
      </p:sp>
      <p:sp>
        <p:nvSpPr>
          <p:cNvPr id="8" name="Parentesi graffa aperta 7">
            <a:extLst>
              <a:ext uri="{FF2B5EF4-FFF2-40B4-BE49-F238E27FC236}">
                <a16:creationId xmlns:a16="http://schemas.microsoft.com/office/drawing/2014/main" id="{165E6B0E-75B5-3EFC-EFB6-B3F5DC3DA76C}"/>
              </a:ext>
            </a:extLst>
          </p:cNvPr>
          <p:cNvSpPr/>
          <p:nvPr/>
        </p:nvSpPr>
        <p:spPr>
          <a:xfrm>
            <a:off x="2384073" y="2638137"/>
            <a:ext cx="283670" cy="95631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Parentesi graffa aperta 9">
            <a:extLst>
              <a:ext uri="{FF2B5EF4-FFF2-40B4-BE49-F238E27FC236}">
                <a16:creationId xmlns:a16="http://schemas.microsoft.com/office/drawing/2014/main" id="{67F8E29B-7B4F-F70A-F146-864FEEEFEDD7}"/>
              </a:ext>
            </a:extLst>
          </p:cNvPr>
          <p:cNvSpPr/>
          <p:nvPr/>
        </p:nvSpPr>
        <p:spPr>
          <a:xfrm>
            <a:off x="2317904" y="4555081"/>
            <a:ext cx="283670" cy="10990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9164C7F-4515-574A-5842-1D8876BA3872}"/>
              </a:ext>
            </a:extLst>
          </p:cNvPr>
          <p:cNvSpPr txBox="1"/>
          <p:nvPr/>
        </p:nvSpPr>
        <p:spPr>
          <a:xfrm>
            <a:off x="2554879" y="4537709"/>
            <a:ext cx="2423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 di fuori delle quote per chi ha frequentato programmi di formazione all’estero 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Silenzio/assenso entro 30 giorni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Controlli successivi a campione Ispettorato del lavoro</a:t>
            </a:r>
          </a:p>
        </p:txBody>
      </p:sp>
      <p:sp>
        <p:nvSpPr>
          <p:cNvPr id="12" name="Parentesi graffa aperta 11">
            <a:extLst>
              <a:ext uri="{FF2B5EF4-FFF2-40B4-BE49-F238E27FC236}">
                <a16:creationId xmlns:a16="http://schemas.microsoft.com/office/drawing/2014/main" id="{2BCED110-06E7-8CC3-B6F3-360EF0E2E911}"/>
              </a:ext>
            </a:extLst>
          </p:cNvPr>
          <p:cNvSpPr/>
          <p:nvPr/>
        </p:nvSpPr>
        <p:spPr>
          <a:xfrm>
            <a:off x="6350487" y="2514811"/>
            <a:ext cx="370840" cy="120296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0205D1B-74C7-AEFE-9AC1-3370375F7C01}"/>
              </a:ext>
            </a:extLst>
          </p:cNvPr>
          <p:cNvSpPr txBox="1"/>
          <p:nvPr/>
        </p:nvSpPr>
        <p:spPr>
          <a:xfrm>
            <a:off x="6578903" y="2638136"/>
            <a:ext cx="1728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Domanda presentata entro 12 mesi dalla conclusione del corso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Rilascio entro 90 giorni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94DEF61-C292-2525-5EFA-F1FCE214C7A5}"/>
              </a:ext>
            </a:extLst>
          </p:cNvPr>
          <p:cNvSpPr txBox="1"/>
          <p:nvPr/>
        </p:nvSpPr>
        <p:spPr>
          <a:xfrm>
            <a:off x="6578903" y="4409311"/>
            <a:ext cx="14079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300" kern="1200" dirty="0">
                <a:solidFill>
                  <a:prstClr val="white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Stipula</a:t>
            </a:r>
          </a:p>
          <a:p>
            <a:pPr algn="ctr"/>
            <a:r>
              <a:rPr lang="it-IT" sz="1300" kern="1200" dirty="0">
                <a:solidFill>
                  <a:prstClr val="white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Contratto di soggiorno tra il datore di lavoro e il lavoratore straniero</a:t>
            </a:r>
          </a:p>
        </p:txBody>
      </p:sp>
      <p:sp>
        <p:nvSpPr>
          <p:cNvPr id="15" name="Parentesi graffa aperta 14">
            <a:extLst>
              <a:ext uri="{FF2B5EF4-FFF2-40B4-BE49-F238E27FC236}">
                <a16:creationId xmlns:a16="http://schemas.microsoft.com/office/drawing/2014/main" id="{447E0901-5120-AB62-C85F-E215AF71F815}"/>
              </a:ext>
            </a:extLst>
          </p:cNvPr>
          <p:cNvSpPr/>
          <p:nvPr/>
        </p:nvSpPr>
        <p:spPr>
          <a:xfrm>
            <a:off x="7993357" y="4451194"/>
            <a:ext cx="370840" cy="120296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28E9413A-61FA-3E5F-C66C-7A63C5C6A1C0}"/>
              </a:ext>
            </a:extLst>
          </p:cNvPr>
          <p:cNvSpPr txBox="1"/>
          <p:nvPr/>
        </p:nvSpPr>
        <p:spPr>
          <a:xfrm>
            <a:off x="8256052" y="4537709"/>
            <a:ext cx="13096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Arial"/>
              </a:rPr>
              <a:t>- Entro 15 giorni dall’ingresso</a:t>
            </a:r>
          </a:p>
          <a:p>
            <a:r>
              <a:rPr lang="it-IT" sz="1200" dirty="0">
                <a:solidFill>
                  <a:srgbClr val="1F497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 Attività lavorativa nelle more </a:t>
            </a:r>
            <a:endParaRPr lang="it-IT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3AF9ADB-AC76-1F01-3584-D7583DD9E119}"/>
              </a:ext>
            </a:extLst>
          </p:cNvPr>
          <p:cNvSpPr txBox="1"/>
          <p:nvPr/>
        </p:nvSpPr>
        <p:spPr>
          <a:xfrm>
            <a:off x="8910869" y="2638136"/>
            <a:ext cx="11244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300" kern="1200" dirty="0">
                <a:solidFill>
                  <a:prstClr val="white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Rilascio del </a:t>
            </a:r>
          </a:p>
          <a:p>
            <a:pPr algn="ctr"/>
            <a:r>
              <a:rPr lang="it-IT" sz="1300" kern="1200" dirty="0">
                <a:solidFill>
                  <a:prstClr val="white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Permesso di soggiorno (Questura)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2A35ED52-BE76-86D9-5049-FFA63806063B}"/>
              </a:ext>
            </a:extLst>
          </p:cNvPr>
          <p:cNvSpPr/>
          <p:nvPr/>
        </p:nvSpPr>
        <p:spPr>
          <a:xfrm>
            <a:off x="2459739" y="1390226"/>
            <a:ext cx="7575556" cy="88337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it-IT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- Inserimento lavorativo mirato nei settori produttivi italiani che operano all’interno dello Stato</a:t>
            </a:r>
          </a:p>
          <a:p>
            <a:pPr lvl="0"/>
            <a:r>
              <a:rPr lang="it-IT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- Inserimento lavorativo mirato nei settori produttivi italiani che operano nei Paesi di origine</a:t>
            </a:r>
          </a:p>
          <a:p>
            <a:pPr lvl="0"/>
            <a:r>
              <a:rPr lang="it-IT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- Sviluppo delle attività produttive o imprenditoriali autonome nei Paesi di origine</a:t>
            </a:r>
          </a:p>
        </p:txBody>
      </p:sp>
    </p:spTree>
    <p:extLst>
      <p:ext uri="{BB962C8B-B14F-4D97-AF65-F5344CB8AC3E}">
        <p14:creationId xmlns:p14="http://schemas.microsoft.com/office/powerpoint/2010/main" val="223567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132AD-DA9A-4E26-4808-202781F18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A98EBF5-E52E-4F98-C0CA-9248B5C32F4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3614" y="316404"/>
            <a:ext cx="11391859" cy="440505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9525" marR="3810" algn="l">
              <a:tabLst>
                <a:tab pos="1490663" algn="l"/>
                <a:tab pos="2896076" algn="l"/>
                <a:tab pos="2912745" algn="l"/>
                <a:tab pos="4173855" algn="l"/>
                <a:tab pos="4808696" algn="l"/>
                <a:tab pos="5200650" algn="l"/>
                <a:tab pos="6149816" algn="l"/>
                <a:tab pos="7038499" algn="l"/>
              </a:tabLst>
            </a:pPr>
            <a:r>
              <a:rPr lang="it-IT" sz="2400" b="1" spc="-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Le principali novità per i programmi di formazione professionale e civico-linguistica all’estero</a:t>
            </a:r>
            <a:endParaRPr sz="2400" b="1" spc="-15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7873951-A404-119F-BA89-62ADB8184129}"/>
              </a:ext>
            </a:extLst>
          </p:cNvPr>
          <p:cNvSpPr/>
          <p:nvPr/>
        </p:nvSpPr>
        <p:spPr>
          <a:xfrm rot="20298856">
            <a:off x="715513" y="3861077"/>
            <a:ext cx="519250" cy="190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buClrTx/>
            </a:pPr>
            <a:endParaRPr lang="it-IT" sz="1350" kern="1200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02B7FC5F-6496-0AAB-5A43-4485F78CB7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475779"/>
              </p:ext>
            </p:extLst>
          </p:nvPr>
        </p:nvGraphicFramePr>
        <p:xfrm>
          <a:off x="269607" y="1045470"/>
          <a:ext cx="11652786" cy="5229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9079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">
          <a:extLst>
            <a:ext uri="{FF2B5EF4-FFF2-40B4-BE49-F238E27FC236}">
              <a16:creationId xmlns:a16="http://schemas.microsoft.com/office/drawing/2014/main" id="{823ABC7F-9130-E8EB-24A4-9AD3BAAAB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;p1">
            <a:extLst>
              <a:ext uri="{FF2B5EF4-FFF2-40B4-BE49-F238E27FC236}">
                <a16:creationId xmlns:a16="http://schemas.microsoft.com/office/drawing/2014/main" id="{9CCA31E8-6AB9-7AC5-6B7D-0EA4F3CD341E}"/>
              </a:ext>
            </a:extLst>
          </p:cNvPr>
          <p:cNvSpPr/>
          <p:nvPr/>
        </p:nvSpPr>
        <p:spPr>
          <a:xfrm>
            <a:off x="796359" y="2335650"/>
            <a:ext cx="9617726" cy="535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61962" algn="ctr">
              <a:lnSpc>
                <a:spcPct val="90000"/>
              </a:lnSpc>
              <a:buSzPts val="3200"/>
              <a:defRPr/>
            </a:pPr>
            <a:r>
              <a:rPr lang="it-IT" sz="32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Formazione nei Paesi di origine </a:t>
            </a:r>
          </a:p>
        </p:txBody>
      </p:sp>
    </p:spTree>
    <p:extLst>
      <p:ext uri="{BB962C8B-B14F-4D97-AF65-F5344CB8AC3E}">
        <p14:creationId xmlns:p14="http://schemas.microsoft.com/office/powerpoint/2010/main" val="2317620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>
          <a:extLst>
            <a:ext uri="{FF2B5EF4-FFF2-40B4-BE49-F238E27FC236}">
              <a16:creationId xmlns:a16="http://schemas.microsoft.com/office/drawing/2014/main" id="{76763E21-1CC5-DBB3-9836-B96BA8835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F5594C4-361A-CA71-8F61-AA1095B74D9F}"/>
              </a:ext>
            </a:extLst>
          </p:cNvPr>
          <p:cNvSpPr txBox="1"/>
          <p:nvPr/>
        </p:nvSpPr>
        <p:spPr>
          <a:xfrm>
            <a:off x="622169" y="817986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Le Linee-guida adottate dal MLPS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5F3B9466-EA37-5705-355D-80401058B9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9458655"/>
              </p:ext>
            </p:extLst>
          </p:nvPr>
        </p:nvGraphicFramePr>
        <p:xfrm>
          <a:off x="622169" y="1187774"/>
          <a:ext cx="10755984" cy="4658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Elemento grafico 5" descr="Elenco di controllo contorno">
            <a:extLst>
              <a:ext uri="{FF2B5EF4-FFF2-40B4-BE49-F238E27FC236}">
                <a16:creationId xmlns:a16="http://schemas.microsoft.com/office/drawing/2014/main" id="{61CD0BBC-140E-1992-459C-2C1F4D3B49C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95850" y="2273620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8" name="Elemento grafico 7" descr="Tiro a segno contorno">
            <a:extLst>
              <a:ext uri="{FF2B5EF4-FFF2-40B4-BE49-F238E27FC236}">
                <a16:creationId xmlns:a16="http://schemas.microsoft.com/office/drawing/2014/main" id="{EE4BA07C-9C88-E291-93F7-D6DC0484BA4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42300" y="2236404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6" name="Elemento grafico 15" descr="Priorità con riempimento a tinta unita">
            <a:extLst>
              <a:ext uri="{FF2B5EF4-FFF2-40B4-BE49-F238E27FC236}">
                <a16:creationId xmlns:a16="http://schemas.microsoft.com/office/drawing/2014/main" id="{20ACCABA-BA55-BBCA-A5D4-B5731B25F12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896331" y="4091399"/>
            <a:ext cx="619705" cy="61970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0" name="Elemento grafico 19" descr="Badge Segno di spunta contorno">
            <a:extLst>
              <a:ext uri="{FF2B5EF4-FFF2-40B4-BE49-F238E27FC236}">
                <a16:creationId xmlns:a16="http://schemas.microsoft.com/office/drawing/2014/main" id="{95F13DA3-A46B-1065-70B5-B2881D02E41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338625" y="4292604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2" name="Elemento grafico 21" descr="Globo terrestre: Africa ed Europa con riempimento a tinta unita">
            <a:extLst>
              <a:ext uri="{FF2B5EF4-FFF2-40B4-BE49-F238E27FC236}">
                <a16:creationId xmlns:a16="http://schemas.microsoft.com/office/drawing/2014/main" id="{7D32D439-0C80-191F-58F4-8E9095DBF3F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723489" y="4473203"/>
            <a:ext cx="720000" cy="72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Elemento grafico 4" descr="Social network con riempimento a tinta unita">
            <a:extLst>
              <a:ext uri="{FF2B5EF4-FFF2-40B4-BE49-F238E27FC236}">
                <a16:creationId xmlns:a16="http://schemas.microsoft.com/office/drawing/2014/main" id="{3BFE3EB9-281C-B580-27EE-C119E5C5C81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79567" y="2358793"/>
            <a:ext cx="720001" cy="720001"/>
          </a:xfrm>
          <a:prstGeom prst="rect">
            <a:avLst/>
          </a:prstGeom>
        </p:spPr>
      </p:pic>
      <p:pic>
        <p:nvPicPr>
          <p:cNvPr id="9" name="Elemento grafico 8" descr="Lavagna con riempimento a tinta unita">
            <a:extLst>
              <a:ext uri="{FF2B5EF4-FFF2-40B4-BE49-F238E27FC236}">
                <a16:creationId xmlns:a16="http://schemas.microsoft.com/office/drawing/2014/main" id="{6D74B682-50F3-6AE3-A0EB-539414D2FCAD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9396377" y="2503377"/>
            <a:ext cx="654224" cy="654224"/>
          </a:xfrm>
          <a:prstGeom prst="rect">
            <a:avLst/>
          </a:prstGeom>
        </p:spPr>
      </p:pic>
      <p:pic>
        <p:nvPicPr>
          <p:cNvPr id="15" name="Elemento grafico 14" descr="Docente contorno">
            <a:extLst>
              <a:ext uri="{FF2B5EF4-FFF2-40B4-BE49-F238E27FC236}">
                <a16:creationId xmlns:a16="http://schemas.microsoft.com/office/drawing/2014/main" id="{3CCCE5BF-C181-5472-74D1-6E7FF88B2F0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061842" y="4292604"/>
            <a:ext cx="622801" cy="62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7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213366" y="762354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I requisiti per la predisposizione dei programmi</a:t>
            </a:r>
          </a:p>
        </p:txBody>
      </p:sp>
      <p:pic>
        <p:nvPicPr>
          <p:cNvPr id="5" name="Immagine 4" descr="Immagine che contiene strumento di scrittura, forniture per ufficio, Arte bambini, cancelleria&#10;&#10;Descrizione generata automaticamente">
            <a:extLst>
              <a:ext uri="{FF2B5EF4-FFF2-40B4-BE49-F238E27FC236}">
                <a16:creationId xmlns:a16="http://schemas.microsoft.com/office/drawing/2014/main" id="{09555260-A0F1-3996-7EA2-FC23FE74E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94407">
            <a:off x="628003" y="1811525"/>
            <a:ext cx="3784567" cy="2543381"/>
          </a:xfrm>
          <a:prstGeom prst="rect">
            <a:avLst/>
          </a:prstGeom>
        </p:spPr>
      </p:pic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843BE2F0-4932-A552-089D-0CB5035166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4897593"/>
              </p:ext>
            </p:extLst>
          </p:nvPr>
        </p:nvGraphicFramePr>
        <p:xfrm>
          <a:off x="4883498" y="2502041"/>
          <a:ext cx="6672106" cy="3315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96EC5C2F-871A-0789-C997-9E99D8B3C713}"/>
              </a:ext>
            </a:extLst>
          </p:cNvPr>
          <p:cNvSpPr/>
          <p:nvPr/>
        </p:nvSpPr>
        <p:spPr>
          <a:xfrm>
            <a:off x="5262488" y="1501959"/>
            <a:ext cx="6122294" cy="8014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8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Rappresentazione del  </a:t>
            </a:r>
            <a:r>
              <a:rPr lang="it-IT" sz="18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fabbisogno</a:t>
            </a:r>
            <a:endParaRPr lang="it-IT" sz="180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5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3A67117-DB06-8751-355D-03FEEEA55E55}"/>
              </a:ext>
            </a:extLst>
          </p:cNvPr>
          <p:cNvSpPr txBox="1"/>
          <p:nvPr/>
        </p:nvSpPr>
        <p:spPr>
          <a:xfrm>
            <a:off x="246417" y="762354"/>
            <a:ext cx="848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I soggetti coinvolti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2A21C52-31B8-3241-00F0-9FD43A8E3B24}"/>
              </a:ext>
            </a:extLst>
          </p:cNvPr>
          <p:cNvSpPr txBox="1"/>
          <p:nvPr/>
        </p:nvSpPr>
        <p:spPr>
          <a:xfrm>
            <a:off x="2032934" y="3965587"/>
            <a:ext cx="7876722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R="1905" lvl="0" algn="ctr">
              <a:tabLst>
                <a:tab pos="450215" algn="l"/>
              </a:tabLst>
            </a:pPr>
            <a:r>
              <a:rPr lang="it-IT" sz="1800" b="1" u="sng" cap="small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Criteri preferenziali:</a:t>
            </a:r>
          </a:p>
          <a:p>
            <a:pPr marL="342900" marR="1905" lvl="0" indent="-342900"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0215" algn="l"/>
              </a:tabLst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Coinvolgimento, in qualità di capofila o partner, dei soggetti indicati alle </a:t>
            </a:r>
            <a:r>
              <a:rPr lang="it-IT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lettere c), d) </a:t>
            </a:r>
            <a:r>
              <a:rPr lang="it-IT" sz="16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ed</a:t>
            </a:r>
            <a:r>
              <a:rPr lang="it-IT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l)</a:t>
            </a: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;</a:t>
            </a:r>
          </a:p>
          <a:p>
            <a:pPr marL="342900" marR="1905" lvl="0" indent="-342900"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0215" algn="l"/>
              </a:tabLst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adesione delle </a:t>
            </a:r>
            <a:r>
              <a:rPr lang="it-IT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Rappresentanze diplomatiche italiane</a:t>
            </a: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presenti nei paesi in cui si prevede la realizzazione dei progetti formativi;</a:t>
            </a:r>
          </a:p>
          <a:p>
            <a:pPr marL="342900" marR="1905" lvl="0" indent="-342900"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0215" algn="l"/>
              </a:tabLst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Coinvolgimento, in qualità di </a:t>
            </a:r>
            <a:r>
              <a:rPr lang="it-IT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soggetto aderente</a:t>
            </a: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di uno o più </a:t>
            </a:r>
            <a:r>
              <a:rPr lang="it-IT" sz="16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soggetti pubblici e/o privati</a:t>
            </a: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operativi nel paese di realizzazione dei programmi formativi.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CB62294-9A29-9B49-21CE-D8205B6963D6}"/>
              </a:ext>
            </a:extLst>
          </p:cNvPr>
          <p:cNvSpPr txBox="1"/>
          <p:nvPr/>
        </p:nvSpPr>
        <p:spPr>
          <a:xfrm>
            <a:off x="387636" y="1819377"/>
            <a:ext cx="5127044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Regioni e PA e loro enti strumentali;</a:t>
            </a:r>
          </a:p>
          <a:p>
            <a:pPr marL="342900" indent="-342900">
              <a:buFont typeface="+mj-lt"/>
              <a:buAutoNum type="alphaLcParenR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Enti locali, loro unioni e consorzi;</a:t>
            </a:r>
          </a:p>
          <a:p>
            <a:pPr marL="342900" indent="-342900">
              <a:buFont typeface="+mj-lt"/>
              <a:buAutoNum type="alphaLcParenR"/>
            </a:pPr>
            <a:r>
              <a:rPr lang="it-IT" sz="16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Organizzazioni nazionali dei datori di lavoro e dei lavoratori</a:t>
            </a:r>
            <a:r>
              <a:rPr lang="it-IT" sz="16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;</a:t>
            </a:r>
          </a:p>
          <a:p>
            <a:pPr marL="342900" indent="-342900">
              <a:buFont typeface="+mj-lt"/>
              <a:buAutoNum type="alphaLcParenR"/>
            </a:pPr>
            <a:r>
              <a:rPr lang="it-IT" sz="16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Organismi paritetici ed enti bilaterali</a:t>
            </a:r>
            <a:r>
              <a:rPr lang="it-IT" sz="16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;</a:t>
            </a:r>
          </a:p>
          <a:p>
            <a:pPr marL="342900" indent="-342900">
              <a:buFont typeface="+mj-lt"/>
              <a:buAutoNum type="alphaLcParenR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Organizzazioni internazionali ed intergovernative; </a:t>
            </a:r>
          </a:p>
          <a:p>
            <a:pPr marL="342900" indent="-342900">
              <a:buFont typeface="+mj-lt"/>
              <a:buAutoNum type="alphaLcParenR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Organizzazioni della società civile e soggetti senza finalità di lucro iscritti all’Elenco dall’AICS;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FE2FC33-7F0B-C457-5F08-E5B0DDEA831E}"/>
              </a:ext>
            </a:extLst>
          </p:cNvPr>
          <p:cNvSpPr txBox="1"/>
          <p:nvPr/>
        </p:nvSpPr>
        <p:spPr>
          <a:xfrm>
            <a:off x="6521037" y="1847658"/>
            <a:ext cx="5564121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 startAt="7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Associazioni e altri soggetti iscritti al Registro delle associazioni e degli enti che svolgono attività a favore degli immigrati;</a:t>
            </a:r>
          </a:p>
          <a:p>
            <a:pPr marL="342900" indent="-342900">
              <a:buFont typeface="+mj-lt"/>
              <a:buAutoNum type="alphaLcParenR" startAt="7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Enti del terzo Settore iscritti al RUNTS;</a:t>
            </a:r>
          </a:p>
          <a:p>
            <a:pPr marL="342900" indent="-342900">
              <a:buFont typeface="+mj-lt"/>
              <a:buAutoNum type="alphaLcParenR" startAt="7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Operatori pubblici e privati accreditati per i SL;</a:t>
            </a:r>
          </a:p>
          <a:p>
            <a:pPr marL="342900" indent="-342900">
              <a:buFont typeface="+mj-lt"/>
              <a:buAutoNum type="alphaLcParenR" startAt="7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Organismi accreditati dalle Regioni/PA per attività di FP e SL;</a:t>
            </a:r>
          </a:p>
          <a:p>
            <a:pPr marL="342900" indent="-342900">
              <a:buFont typeface="+mj-lt"/>
              <a:buAutoNum type="alphaLcParenR" startAt="7"/>
            </a:pPr>
            <a:r>
              <a:rPr lang="it-IT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Università e Istituti di ricerca; ITS Academy; </a:t>
            </a:r>
          </a:p>
          <a:p>
            <a:pPr marL="342900" indent="-342900">
              <a:buFont typeface="+mj-lt"/>
              <a:buAutoNum type="alphaLcParenR" startAt="7"/>
            </a:pPr>
            <a:r>
              <a:rPr lang="it-IT" sz="1600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Centri Provinciali per l’Istruzione degli adulti (CPIA)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EFF7EAE-2D96-5B8F-F246-979C8C5B8FD6}"/>
              </a:ext>
            </a:extLst>
          </p:cNvPr>
          <p:cNvSpPr txBox="1"/>
          <p:nvPr/>
        </p:nvSpPr>
        <p:spPr>
          <a:xfrm>
            <a:off x="471326" y="1352134"/>
            <a:ext cx="10872000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700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Soggetti proponenti (in forma singola o di partenariato)</a:t>
            </a:r>
          </a:p>
        </p:txBody>
      </p:sp>
      <p:pic>
        <p:nvPicPr>
          <p:cNvPr id="8" name="Elemento grafico 7" descr="Lavoro in remoto contorno">
            <a:extLst>
              <a:ext uri="{FF2B5EF4-FFF2-40B4-BE49-F238E27FC236}">
                <a16:creationId xmlns:a16="http://schemas.microsoft.com/office/drawing/2014/main" id="{4D83A98B-FF0B-851D-E4C7-1A3E3169A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91488" y="5163226"/>
            <a:ext cx="1440000" cy="144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4" name="Elemento grafico 13" descr="Connessioni contorno">
            <a:extLst>
              <a:ext uri="{FF2B5EF4-FFF2-40B4-BE49-F238E27FC236}">
                <a16:creationId xmlns:a16="http://schemas.microsoft.com/office/drawing/2014/main" id="{61BD2596-CF14-8817-CF88-292E09CBA9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50964" y="1682951"/>
            <a:ext cx="1440000" cy="144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6" name="Elemento grafico 15" descr="Pubblico di riferimento contorno">
            <a:extLst>
              <a:ext uri="{FF2B5EF4-FFF2-40B4-BE49-F238E27FC236}">
                <a16:creationId xmlns:a16="http://schemas.microsoft.com/office/drawing/2014/main" id="{259D403E-2CBB-1DBC-2CCE-E0131C788C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0889" y="4267969"/>
            <a:ext cx="1080000" cy="1080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7395881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Luna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f28bcc5-964d-4be1-8eeb-29c076c79ed4">
      <Terms xmlns="http://schemas.microsoft.com/office/infopath/2007/PartnerControls"/>
    </lcf76f155ced4ddcb4097134ff3c332f>
    <TaxCatchAll xmlns="e9f02ab9-f52d-4ee9-b1e7-0f15c7ae1f0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F7710231AF9274793616A35FBC54815" ma:contentTypeVersion="12" ma:contentTypeDescription="Creare un nuovo documento." ma:contentTypeScope="" ma:versionID="e9f0239b0fe1661897749b0997748979">
  <xsd:schema xmlns:xsd="http://www.w3.org/2001/XMLSchema" xmlns:xs="http://www.w3.org/2001/XMLSchema" xmlns:p="http://schemas.microsoft.com/office/2006/metadata/properties" xmlns:ns2="5f28bcc5-964d-4be1-8eeb-29c076c79ed4" xmlns:ns3="e9f02ab9-f52d-4ee9-b1e7-0f15c7ae1f08" targetNamespace="http://schemas.microsoft.com/office/2006/metadata/properties" ma:root="true" ma:fieldsID="c7d3637895741000e5b3f2d6e7d1ee93" ns2:_="" ns3:_="">
    <xsd:import namespace="5f28bcc5-964d-4be1-8eeb-29c076c79ed4"/>
    <xsd:import namespace="e9f02ab9-f52d-4ee9-b1e7-0f15c7ae1f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8bcc5-964d-4be1-8eeb-29c076c79e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c98151d3-442d-40eb-b6a1-084ee54c13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f02ab9-f52d-4ee9-b1e7-0f15c7ae1f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03779ea-f133-4070-8293-104d5ae4ccdd}" ma:internalName="TaxCatchAll" ma:showField="CatchAllData" ma:web="e9f02ab9-f52d-4ee9-b1e7-0f15c7ae1f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B15049-8E97-4685-A4DA-A605326E49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2B0EF1-4BDB-4936-82D7-BAE2D5A76D3D}">
  <ds:schemaRefs>
    <ds:schemaRef ds:uri="http://schemas.microsoft.com/office/2006/metadata/properties"/>
    <ds:schemaRef ds:uri="http://schemas.microsoft.com/office/infopath/2007/PartnerControls"/>
    <ds:schemaRef ds:uri="9bd8932c-5775-4180-96cb-d3b3404a5a9f"/>
  </ds:schemaRefs>
</ds:datastoreItem>
</file>

<file path=customXml/itemProps3.xml><?xml version="1.0" encoding="utf-8"?>
<ds:datastoreItem xmlns:ds="http://schemas.openxmlformats.org/officeDocument/2006/customXml" ds:itemID="{A7F5376B-C79B-43EE-B9C9-3E393B8A1444}"/>
</file>

<file path=docProps/app.xml><?xml version="1.0" encoding="utf-8"?>
<Properties xmlns="http://schemas.openxmlformats.org/officeDocument/2006/extended-properties" xmlns:vt="http://schemas.openxmlformats.org/officeDocument/2006/docPropsVTypes">
  <TotalTime>8469</TotalTime>
  <Words>1474</Words>
  <Application>Microsoft Office PowerPoint</Application>
  <PresentationFormat>Widescreen</PresentationFormat>
  <Paragraphs>200</Paragraphs>
  <Slides>16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4</vt:i4>
      </vt:variant>
      <vt:variant>
        <vt:lpstr>Titoli diapositive</vt:lpstr>
      </vt:variant>
      <vt:variant>
        <vt:i4>16</vt:i4>
      </vt:variant>
    </vt:vector>
  </HeadingPairs>
  <TitlesOfParts>
    <vt:vector size="27" baseType="lpstr">
      <vt:lpstr>Avenir-Roman</vt:lpstr>
      <vt:lpstr>Times New Roman</vt:lpstr>
      <vt:lpstr>Wingdings</vt:lpstr>
      <vt:lpstr>Calibri</vt:lpstr>
      <vt:lpstr>Titillium-Semibold</vt:lpstr>
      <vt:lpstr>Calibri Light</vt:lpstr>
      <vt:lpstr>Arial</vt:lpstr>
      <vt:lpstr>2_Office Theme</vt:lpstr>
      <vt:lpstr>1_Office Theme</vt:lpstr>
      <vt:lpstr>Tema di Office</vt:lpstr>
      <vt:lpstr>Tema di Office</vt:lpstr>
      <vt:lpstr>Presentazione standard di PowerPoint</vt:lpstr>
      <vt:lpstr>Presentazione standard di PowerPoint</vt:lpstr>
      <vt:lpstr>Le procedure di ingresso per motivi di lavoro</vt:lpstr>
      <vt:lpstr>Obiettivi e procedura (artt. 5, 5-bis, 22 e 23 TUI) Programmi di formazione professionale e civico-linguistica all’estero</vt:lpstr>
      <vt:lpstr>Le principali novità per i programmi di formazione professionale e civico-linguistica all’estero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 progetti di formazione approvati: qualche dato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utente</dc:creator>
  <cp:lastModifiedBy>Fraternali Valentina</cp:lastModifiedBy>
  <cp:revision>229</cp:revision>
  <dcterms:created xsi:type="dcterms:W3CDTF">2010-09-21T09:52:01Z</dcterms:created>
  <dcterms:modified xsi:type="dcterms:W3CDTF">2026-03-10T12:13:38Z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0x0101002F7710231AF9274793616A35FBC54815</vt:lpwstr>
  </property>
</Properties>
</file>